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80" r:id="rId2"/>
    <p:sldId id="421" r:id="rId3"/>
    <p:sldId id="915" r:id="rId4"/>
    <p:sldId id="916" r:id="rId5"/>
    <p:sldId id="917" r:id="rId6"/>
    <p:sldId id="918" r:id="rId7"/>
    <p:sldId id="422" r:id="rId8"/>
    <p:sldId id="415" r:id="rId9"/>
    <p:sldId id="919" r:id="rId10"/>
    <p:sldId id="1058" r:id="rId11"/>
    <p:sldId id="1059" r:id="rId12"/>
    <p:sldId id="416" r:id="rId13"/>
    <p:sldId id="439" r:id="rId14"/>
    <p:sldId id="920" r:id="rId15"/>
    <p:sldId id="929" r:id="rId16"/>
    <p:sldId id="452" r:id="rId17"/>
    <p:sldId id="435" r:id="rId18"/>
    <p:sldId id="430" r:id="rId19"/>
    <p:sldId id="431" r:id="rId20"/>
    <p:sldId id="1056" r:id="rId21"/>
    <p:sldId id="1057" r:id="rId22"/>
    <p:sldId id="1053" r:id="rId23"/>
    <p:sldId id="909" r:id="rId24"/>
    <p:sldId id="443" r:id="rId25"/>
    <p:sldId id="444" r:id="rId26"/>
    <p:sldId id="931" r:id="rId27"/>
    <p:sldId id="423" r:id="rId28"/>
    <p:sldId id="930" r:id="rId29"/>
    <p:sldId id="426" r:id="rId30"/>
    <p:sldId id="428" r:id="rId31"/>
    <p:sldId id="424" r:id="rId32"/>
    <p:sldId id="858" r:id="rId33"/>
    <p:sldId id="860" r:id="rId34"/>
    <p:sldId id="922" r:id="rId3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6B6"/>
    <a:srgbClr val="515151"/>
    <a:srgbClr val="00133A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9A672-18F0-4946-93A3-06A52C472AEA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C0D0EC17-D2BD-41B3-B49D-D6D759DC3396}">
      <dgm:prSet phldrT="[Text]" custT="1"/>
      <dgm:spPr/>
      <dgm:t>
        <a:bodyPr/>
        <a:lstStyle/>
        <a:p>
          <a:r>
            <a:rPr lang="en-AU" sz="1600" b="1" dirty="0"/>
            <a:t>Interest</a:t>
          </a:r>
        </a:p>
        <a:p>
          <a:r>
            <a:rPr lang="en-AU" sz="1600" dirty="0"/>
            <a:t>Art &amp; people</a:t>
          </a:r>
        </a:p>
      </dgm:t>
    </dgm:pt>
    <dgm:pt modelId="{56AA3EAA-2AD2-4A1A-AD47-2B459C16F86F}" type="parTrans" cxnId="{4512C70C-E3DF-45A7-ABB9-7CAE580CBBDE}">
      <dgm:prSet/>
      <dgm:spPr/>
      <dgm:t>
        <a:bodyPr/>
        <a:lstStyle/>
        <a:p>
          <a:endParaRPr lang="en-AU"/>
        </a:p>
      </dgm:t>
    </dgm:pt>
    <dgm:pt modelId="{ECDF9D13-BC99-4A60-B23A-6D7A2227C9A3}" type="sibTrans" cxnId="{4512C70C-E3DF-45A7-ABB9-7CAE580CBBDE}">
      <dgm:prSet/>
      <dgm:spPr/>
      <dgm:t>
        <a:bodyPr/>
        <a:lstStyle/>
        <a:p>
          <a:endParaRPr lang="en-AU"/>
        </a:p>
      </dgm:t>
    </dgm:pt>
    <dgm:pt modelId="{2478946E-C2B0-4BDB-8D12-EC447B40A7BE}">
      <dgm:prSet phldrT="[Text]" custT="1"/>
      <dgm:spPr/>
      <dgm:t>
        <a:bodyPr/>
        <a:lstStyle/>
        <a:p>
          <a:r>
            <a:rPr lang="en-AU" sz="1600" b="1" dirty="0"/>
            <a:t>Idea</a:t>
          </a:r>
        </a:p>
        <a:p>
          <a:r>
            <a:rPr lang="en-AU" sz="1600" dirty="0"/>
            <a:t>Make &amp; sell greeting cards</a:t>
          </a:r>
        </a:p>
      </dgm:t>
    </dgm:pt>
    <dgm:pt modelId="{DE1EAB33-485D-4407-998C-429F75149BC5}" type="parTrans" cxnId="{3D4C8C1F-2964-4156-AF59-814D5CD8D4E7}">
      <dgm:prSet/>
      <dgm:spPr/>
      <dgm:t>
        <a:bodyPr/>
        <a:lstStyle/>
        <a:p>
          <a:endParaRPr lang="en-AU"/>
        </a:p>
      </dgm:t>
    </dgm:pt>
    <dgm:pt modelId="{4183A841-6174-4E01-B4EA-D8072556C376}" type="sibTrans" cxnId="{3D4C8C1F-2964-4156-AF59-814D5CD8D4E7}">
      <dgm:prSet/>
      <dgm:spPr/>
      <dgm:t>
        <a:bodyPr/>
        <a:lstStyle/>
        <a:p>
          <a:endParaRPr lang="en-AU"/>
        </a:p>
      </dgm:t>
    </dgm:pt>
    <dgm:pt modelId="{32574F51-EBDD-418E-AF31-8A05EA327581}">
      <dgm:prSet phldrT="[Text]" custT="1"/>
      <dgm:spPr/>
      <dgm:t>
        <a:bodyPr/>
        <a:lstStyle/>
        <a:p>
          <a:r>
            <a:rPr lang="en-AU" sz="1600" b="1" dirty="0"/>
            <a:t>Role</a:t>
          </a:r>
        </a:p>
        <a:p>
          <a:r>
            <a:rPr lang="en-AU" sz="1600" dirty="0"/>
            <a:t>Business Owner</a:t>
          </a:r>
        </a:p>
      </dgm:t>
    </dgm:pt>
    <dgm:pt modelId="{360751AF-358D-48CD-A858-49CCD1C09BC2}" type="parTrans" cxnId="{B404B588-6DF5-43BF-B12C-8FD3BC2CDA81}">
      <dgm:prSet/>
      <dgm:spPr/>
      <dgm:t>
        <a:bodyPr/>
        <a:lstStyle/>
        <a:p>
          <a:endParaRPr lang="en-AU"/>
        </a:p>
      </dgm:t>
    </dgm:pt>
    <dgm:pt modelId="{73DB8A4C-C33C-4968-81A8-5BFC6C1C1ED6}" type="sibTrans" cxnId="{B404B588-6DF5-43BF-B12C-8FD3BC2CDA81}">
      <dgm:prSet/>
      <dgm:spPr/>
      <dgm:t>
        <a:bodyPr/>
        <a:lstStyle/>
        <a:p>
          <a:endParaRPr lang="en-AU"/>
        </a:p>
      </dgm:t>
    </dgm:pt>
    <dgm:pt modelId="{52123A76-32D3-4A68-A391-55F623B54C81}" type="pres">
      <dgm:prSet presAssocID="{0F09A672-18F0-4946-93A3-06A52C472AEA}" presName="CompostProcess" presStyleCnt="0">
        <dgm:presLayoutVars>
          <dgm:dir/>
          <dgm:resizeHandles val="exact"/>
        </dgm:presLayoutVars>
      </dgm:prSet>
      <dgm:spPr/>
    </dgm:pt>
    <dgm:pt modelId="{654C5456-7297-4324-886F-A1577889C363}" type="pres">
      <dgm:prSet presAssocID="{0F09A672-18F0-4946-93A3-06A52C472AEA}" presName="arrow" presStyleLbl="bgShp" presStyleIdx="0" presStyleCnt="1" custScaleX="117647" custLinFactNeighborX="31150" custLinFactNeighborY="-12852"/>
      <dgm:spPr/>
    </dgm:pt>
    <dgm:pt modelId="{6F07C4FD-50F1-48EA-AD4D-0CF443FF65AF}" type="pres">
      <dgm:prSet presAssocID="{0F09A672-18F0-4946-93A3-06A52C472AEA}" presName="linearProcess" presStyleCnt="0"/>
      <dgm:spPr/>
    </dgm:pt>
    <dgm:pt modelId="{1CAC8915-F1AB-4481-B234-BD5D20237EEB}" type="pres">
      <dgm:prSet presAssocID="{C0D0EC17-D2BD-41B3-B49D-D6D759DC3396}" presName="textNode" presStyleLbl="node1" presStyleIdx="0" presStyleCnt="3" custScaleY="161900">
        <dgm:presLayoutVars>
          <dgm:bulletEnabled val="1"/>
        </dgm:presLayoutVars>
      </dgm:prSet>
      <dgm:spPr/>
    </dgm:pt>
    <dgm:pt modelId="{0DFEC372-CA2A-4B39-BF08-C973E5892622}" type="pres">
      <dgm:prSet presAssocID="{ECDF9D13-BC99-4A60-B23A-6D7A2227C9A3}" presName="sibTrans" presStyleCnt="0"/>
      <dgm:spPr/>
    </dgm:pt>
    <dgm:pt modelId="{AE5DC997-C494-43F3-ABD8-6C3A2FF747DB}" type="pres">
      <dgm:prSet presAssocID="{2478946E-C2B0-4BDB-8D12-EC447B40A7BE}" presName="textNode" presStyleLbl="node1" presStyleIdx="1" presStyleCnt="3" custScaleY="161900" custLinFactNeighborX="-45534" custLinFactNeighborY="-4221">
        <dgm:presLayoutVars>
          <dgm:bulletEnabled val="1"/>
        </dgm:presLayoutVars>
      </dgm:prSet>
      <dgm:spPr/>
    </dgm:pt>
    <dgm:pt modelId="{A35F137A-8E2E-4397-BE17-031B0C3E1C45}" type="pres">
      <dgm:prSet presAssocID="{4183A841-6174-4E01-B4EA-D8072556C376}" presName="sibTrans" presStyleCnt="0"/>
      <dgm:spPr/>
    </dgm:pt>
    <dgm:pt modelId="{C5F88E72-66A7-40F3-A989-10D66FC6705C}" type="pres">
      <dgm:prSet presAssocID="{32574F51-EBDD-418E-AF31-8A05EA327581}" presName="textNode" presStyleLbl="node1" presStyleIdx="2" presStyleCnt="3" custScaleY="161900" custLinFactX="-702" custLinFactNeighborX="-100000" custLinFactNeighborY="-872">
        <dgm:presLayoutVars>
          <dgm:bulletEnabled val="1"/>
        </dgm:presLayoutVars>
      </dgm:prSet>
      <dgm:spPr/>
    </dgm:pt>
  </dgm:ptLst>
  <dgm:cxnLst>
    <dgm:cxn modelId="{4512C70C-E3DF-45A7-ABB9-7CAE580CBBDE}" srcId="{0F09A672-18F0-4946-93A3-06A52C472AEA}" destId="{C0D0EC17-D2BD-41B3-B49D-D6D759DC3396}" srcOrd="0" destOrd="0" parTransId="{56AA3EAA-2AD2-4A1A-AD47-2B459C16F86F}" sibTransId="{ECDF9D13-BC99-4A60-B23A-6D7A2227C9A3}"/>
    <dgm:cxn modelId="{3D4C8C1F-2964-4156-AF59-814D5CD8D4E7}" srcId="{0F09A672-18F0-4946-93A3-06A52C472AEA}" destId="{2478946E-C2B0-4BDB-8D12-EC447B40A7BE}" srcOrd="1" destOrd="0" parTransId="{DE1EAB33-485D-4407-998C-429F75149BC5}" sibTransId="{4183A841-6174-4E01-B4EA-D8072556C376}"/>
    <dgm:cxn modelId="{B404B588-6DF5-43BF-B12C-8FD3BC2CDA81}" srcId="{0F09A672-18F0-4946-93A3-06A52C472AEA}" destId="{32574F51-EBDD-418E-AF31-8A05EA327581}" srcOrd="2" destOrd="0" parTransId="{360751AF-358D-48CD-A858-49CCD1C09BC2}" sibTransId="{73DB8A4C-C33C-4968-81A8-5BFC6C1C1ED6}"/>
    <dgm:cxn modelId="{25DE1AB0-AFE0-4FEA-B285-D9B19A2A37C0}" type="presOf" srcId="{32574F51-EBDD-418E-AF31-8A05EA327581}" destId="{C5F88E72-66A7-40F3-A989-10D66FC6705C}" srcOrd="0" destOrd="0" presId="urn:microsoft.com/office/officeart/2005/8/layout/hProcess9"/>
    <dgm:cxn modelId="{552BD1D5-2752-4575-8679-BA89FD6B6A47}" type="presOf" srcId="{2478946E-C2B0-4BDB-8D12-EC447B40A7BE}" destId="{AE5DC997-C494-43F3-ABD8-6C3A2FF747DB}" srcOrd="0" destOrd="0" presId="urn:microsoft.com/office/officeart/2005/8/layout/hProcess9"/>
    <dgm:cxn modelId="{F4C6F6EC-ACC8-4654-B358-C8EF34764577}" type="presOf" srcId="{C0D0EC17-D2BD-41B3-B49D-D6D759DC3396}" destId="{1CAC8915-F1AB-4481-B234-BD5D20237EEB}" srcOrd="0" destOrd="0" presId="urn:microsoft.com/office/officeart/2005/8/layout/hProcess9"/>
    <dgm:cxn modelId="{997DF2F3-2CB2-41E3-A9FA-22FD9705697C}" type="presOf" srcId="{0F09A672-18F0-4946-93A3-06A52C472AEA}" destId="{52123A76-32D3-4A68-A391-55F623B54C81}" srcOrd="0" destOrd="0" presId="urn:microsoft.com/office/officeart/2005/8/layout/hProcess9"/>
    <dgm:cxn modelId="{52F66958-ADB4-4B04-A0B0-A1C206B3D822}" type="presParOf" srcId="{52123A76-32D3-4A68-A391-55F623B54C81}" destId="{654C5456-7297-4324-886F-A1577889C363}" srcOrd="0" destOrd="0" presId="urn:microsoft.com/office/officeart/2005/8/layout/hProcess9"/>
    <dgm:cxn modelId="{142DBAAB-453B-464B-91F7-74E710F07491}" type="presParOf" srcId="{52123A76-32D3-4A68-A391-55F623B54C81}" destId="{6F07C4FD-50F1-48EA-AD4D-0CF443FF65AF}" srcOrd="1" destOrd="0" presId="urn:microsoft.com/office/officeart/2005/8/layout/hProcess9"/>
    <dgm:cxn modelId="{C8C80EFE-98FD-4BFF-A425-5728C5EA3AD5}" type="presParOf" srcId="{6F07C4FD-50F1-48EA-AD4D-0CF443FF65AF}" destId="{1CAC8915-F1AB-4481-B234-BD5D20237EEB}" srcOrd="0" destOrd="0" presId="urn:microsoft.com/office/officeart/2005/8/layout/hProcess9"/>
    <dgm:cxn modelId="{ED30AF42-395A-4360-8416-D530E1E1C385}" type="presParOf" srcId="{6F07C4FD-50F1-48EA-AD4D-0CF443FF65AF}" destId="{0DFEC372-CA2A-4B39-BF08-C973E5892622}" srcOrd="1" destOrd="0" presId="urn:microsoft.com/office/officeart/2005/8/layout/hProcess9"/>
    <dgm:cxn modelId="{1FA27084-18C7-43A7-A680-146F177BEF94}" type="presParOf" srcId="{6F07C4FD-50F1-48EA-AD4D-0CF443FF65AF}" destId="{AE5DC997-C494-43F3-ABD8-6C3A2FF747DB}" srcOrd="2" destOrd="0" presId="urn:microsoft.com/office/officeart/2005/8/layout/hProcess9"/>
    <dgm:cxn modelId="{59E877A2-CF37-41C4-9F46-700514B2A2CC}" type="presParOf" srcId="{6F07C4FD-50F1-48EA-AD4D-0CF443FF65AF}" destId="{A35F137A-8E2E-4397-BE17-031B0C3E1C45}" srcOrd="3" destOrd="0" presId="urn:microsoft.com/office/officeart/2005/8/layout/hProcess9"/>
    <dgm:cxn modelId="{DB146DDF-6775-45A0-81DC-633F1E878DEE}" type="presParOf" srcId="{6F07C4FD-50F1-48EA-AD4D-0CF443FF65AF}" destId="{C5F88E72-66A7-40F3-A989-10D66FC6705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C4FFB-494F-455B-A951-01385F8FC9C2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102CB3B6-7D37-4A85-BFFF-CD1BA9279792}">
      <dgm:prSet phldrT="[Text]" custT="1"/>
      <dgm:spPr/>
      <dgm:t>
        <a:bodyPr/>
        <a:lstStyle/>
        <a:p>
          <a:r>
            <a:rPr lang="en-AU" sz="1600" dirty="0"/>
            <a:t>Positive </a:t>
          </a:r>
        </a:p>
        <a:p>
          <a:r>
            <a:rPr lang="en-AU" sz="1600" dirty="0"/>
            <a:t>Appearance </a:t>
          </a:r>
        </a:p>
      </dgm:t>
    </dgm:pt>
    <dgm:pt modelId="{310B1A76-CE75-4EB9-871B-FF7B04E9EC8B}" type="parTrans" cxnId="{16E26380-DEB9-4F61-84BB-1BD653B91D3A}">
      <dgm:prSet/>
      <dgm:spPr/>
      <dgm:t>
        <a:bodyPr/>
        <a:lstStyle/>
        <a:p>
          <a:endParaRPr lang="en-AU"/>
        </a:p>
      </dgm:t>
    </dgm:pt>
    <dgm:pt modelId="{F0E0D009-F123-45C4-A107-92C59994B529}" type="sibTrans" cxnId="{16E26380-DEB9-4F61-84BB-1BD653B91D3A}">
      <dgm:prSet/>
      <dgm:spPr/>
      <dgm:t>
        <a:bodyPr/>
        <a:lstStyle/>
        <a:p>
          <a:endParaRPr lang="en-AU"/>
        </a:p>
      </dgm:t>
    </dgm:pt>
    <dgm:pt modelId="{50682DD2-0055-4580-ACDC-D1BEE504C366}">
      <dgm:prSet phldrT="[Text]" custT="1"/>
      <dgm:spPr/>
      <dgm:t>
        <a:bodyPr/>
        <a:lstStyle/>
        <a:p>
          <a:r>
            <a:rPr lang="en-AU" sz="1600" dirty="0"/>
            <a:t>Valued</a:t>
          </a:r>
        </a:p>
        <a:p>
          <a:r>
            <a:rPr lang="en-AU" sz="1600" dirty="0"/>
            <a:t>Activities</a:t>
          </a:r>
        </a:p>
      </dgm:t>
    </dgm:pt>
    <dgm:pt modelId="{E3027D9C-98CC-4AB5-8557-7C7B1BEC16A1}" type="parTrans" cxnId="{9188D0DD-FFDE-4E2E-B1FD-5A7BEC44E15E}">
      <dgm:prSet/>
      <dgm:spPr/>
      <dgm:t>
        <a:bodyPr/>
        <a:lstStyle/>
        <a:p>
          <a:endParaRPr lang="en-AU"/>
        </a:p>
      </dgm:t>
    </dgm:pt>
    <dgm:pt modelId="{DD88DDA0-84A7-4A26-9AF9-CBCDEF9A1752}" type="sibTrans" cxnId="{9188D0DD-FFDE-4E2E-B1FD-5A7BEC44E15E}">
      <dgm:prSet/>
      <dgm:spPr/>
      <dgm:t>
        <a:bodyPr/>
        <a:lstStyle/>
        <a:p>
          <a:endParaRPr lang="en-AU"/>
        </a:p>
      </dgm:t>
    </dgm:pt>
    <dgm:pt modelId="{49C1E83A-8795-4DE2-8513-0B475DA37745}">
      <dgm:prSet custT="1"/>
      <dgm:spPr/>
      <dgm:t>
        <a:bodyPr/>
        <a:lstStyle/>
        <a:p>
          <a:r>
            <a:rPr lang="en-AU" sz="1600" dirty="0"/>
            <a:t>Valued </a:t>
          </a:r>
        </a:p>
        <a:p>
          <a:r>
            <a:rPr lang="en-AU" sz="1600" dirty="0"/>
            <a:t>Settings</a:t>
          </a:r>
        </a:p>
      </dgm:t>
    </dgm:pt>
    <dgm:pt modelId="{C15D37EB-33C1-4672-8055-6C09295A6428}" type="parTrans" cxnId="{61ED22F7-A110-4240-96E1-DEEC3C1C18D6}">
      <dgm:prSet/>
      <dgm:spPr/>
      <dgm:t>
        <a:bodyPr/>
        <a:lstStyle/>
        <a:p>
          <a:endParaRPr lang="en-AU"/>
        </a:p>
      </dgm:t>
    </dgm:pt>
    <dgm:pt modelId="{3C760FEC-701D-4CF6-8E26-AF541200C6F1}" type="sibTrans" cxnId="{61ED22F7-A110-4240-96E1-DEEC3C1C18D6}">
      <dgm:prSet/>
      <dgm:spPr/>
      <dgm:t>
        <a:bodyPr/>
        <a:lstStyle/>
        <a:p>
          <a:endParaRPr lang="en-AU"/>
        </a:p>
      </dgm:t>
    </dgm:pt>
    <dgm:pt modelId="{25DBE731-912E-4219-9021-902998C7A632}">
      <dgm:prSet custT="1"/>
      <dgm:spPr/>
      <dgm:t>
        <a:bodyPr/>
        <a:lstStyle/>
        <a:p>
          <a:r>
            <a:rPr lang="en-AU" sz="1600" dirty="0"/>
            <a:t>Other People in Valued roles</a:t>
          </a:r>
        </a:p>
      </dgm:t>
    </dgm:pt>
    <dgm:pt modelId="{234F437D-0D96-41A0-91BF-C1E605DC06FA}" type="parTrans" cxnId="{66893A44-2268-4196-AFCA-622A401AE92D}">
      <dgm:prSet/>
      <dgm:spPr/>
      <dgm:t>
        <a:bodyPr/>
        <a:lstStyle/>
        <a:p>
          <a:endParaRPr lang="en-AU"/>
        </a:p>
      </dgm:t>
    </dgm:pt>
    <dgm:pt modelId="{D0A530AE-964F-4035-BA31-E1C7CC7BCDF7}" type="sibTrans" cxnId="{66893A44-2268-4196-AFCA-622A401AE92D}">
      <dgm:prSet/>
      <dgm:spPr/>
      <dgm:t>
        <a:bodyPr/>
        <a:lstStyle/>
        <a:p>
          <a:endParaRPr lang="en-AU"/>
        </a:p>
      </dgm:t>
    </dgm:pt>
    <dgm:pt modelId="{6988BF15-16F7-4F8B-97E4-D6B2FC0181A7}">
      <dgm:prSet phldrT="[Text]" custT="1"/>
      <dgm:spPr/>
      <dgm:t>
        <a:bodyPr/>
        <a:lstStyle/>
        <a:p>
          <a:r>
            <a:rPr lang="en-AU" sz="1600" dirty="0"/>
            <a:t>Valued</a:t>
          </a:r>
        </a:p>
        <a:p>
          <a:r>
            <a:rPr lang="en-AU" sz="1600" dirty="0"/>
            <a:t>Images</a:t>
          </a:r>
        </a:p>
      </dgm:t>
    </dgm:pt>
    <dgm:pt modelId="{336265CD-4DE7-4FB4-BA61-A934768A6763}" type="sibTrans" cxnId="{66D2E070-A4E0-4E99-AECE-CC697DC05959}">
      <dgm:prSet/>
      <dgm:spPr/>
      <dgm:t>
        <a:bodyPr/>
        <a:lstStyle/>
        <a:p>
          <a:endParaRPr lang="en-AU"/>
        </a:p>
      </dgm:t>
    </dgm:pt>
    <dgm:pt modelId="{DB916090-17A0-4C79-B00C-138518E3083F}" type="parTrans" cxnId="{66D2E070-A4E0-4E99-AECE-CC697DC05959}">
      <dgm:prSet/>
      <dgm:spPr/>
      <dgm:t>
        <a:bodyPr/>
        <a:lstStyle/>
        <a:p>
          <a:endParaRPr lang="en-AU"/>
        </a:p>
      </dgm:t>
    </dgm:pt>
    <dgm:pt modelId="{1126B7EE-0D06-45DB-9774-4D063F4E6F48}" type="pres">
      <dgm:prSet presAssocID="{220C4FFB-494F-455B-A951-01385F8FC9C2}" presName="Name0" presStyleCnt="0">
        <dgm:presLayoutVars>
          <dgm:dir/>
          <dgm:resizeHandles val="exact"/>
        </dgm:presLayoutVars>
      </dgm:prSet>
      <dgm:spPr/>
    </dgm:pt>
    <dgm:pt modelId="{BEC3A3D0-0F34-462D-8C62-8B0B46DE0F6A}" type="pres">
      <dgm:prSet presAssocID="{220C4FFB-494F-455B-A951-01385F8FC9C2}" presName="bkgdShp" presStyleLbl="alignAccFollowNode1" presStyleIdx="0" presStyleCnt="1"/>
      <dgm:spPr/>
    </dgm:pt>
    <dgm:pt modelId="{12CD2E35-3173-4ED6-BB4A-DAF4C3516316}" type="pres">
      <dgm:prSet presAssocID="{220C4FFB-494F-455B-A951-01385F8FC9C2}" presName="linComp" presStyleCnt="0"/>
      <dgm:spPr/>
    </dgm:pt>
    <dgm:pt modelId="{F5AEA58E-BA52-46B3-A872-C7A43B604E10}" type="pres">
      <dgm:prSet presAssocID="{102CB3B6-7D37-4A85-BFFF-CD1BA9279792}" presName="compNode" presStyleCnt="0"/>
      <dgm:spPr/>
    </dgm:pt>
    <dgm:pt modelId="{1DEC089E-64D8-49F2-8789-139440C9BD75}" type="pres">
      <dgm:prSet presAssocID="{102CB3B6-7D37-4A85-BFFF-CD1BA9279792}" presName="node" presStyleLbl="node1" presStyleIdx="0" presStyleCnt="5" custScaleY="39942" custLinFactNeighborX="-783" custLinFactNeighborY="-46506">
        <dgm:presLayoutVars>
          <dgm:bulletEnabled val="1"/>
        </dgm:presLayoutVars>
      </dgm:prSet>
      <dgm:spPr/>
    </dgm:pt>
    <dgm:pt modelId="{8BA54C8C-208B-4343-BAEF-E9DBBF4F0AC4}" type="pres">
      <dgm:prSet presAssocID="{102CB3B6-7D37-4A85-BFFF-CD1BA9279792}" presName="invisiNode" presStyleLbl="node1" presStyleIdx="0" presStyleCnt="5"/>
      <dgm:spPr/>
    </dgm:pt>
    <dgm:pt modelId="{526B7F03-B41A-418A-94BB-FA7614DA5068}" type="pres">
      <dgm:prSet presAssocID="{102CB3B6-7D37-4A85-BFFF-CD1BA9279792}" presName="imagNode" presStyleLbl="fgImgPlace1" presStyleIdx="0" presStyleCnt="5" custLinFactNeighborX="-1581" custLinFactNeighborY="-30651"/>
      <dgm:spPr/>
    </dgm:pt>
    <dgm:pt modelId="{8CD1C136-2257-48EA-9BEB-609708DD9496}" type="pres">
      <dgm:prSet presAssocID="{F0E0D009-F123-45C4-A107-92C59994B529}" presName="sibTrans" presStyleLbl="sibTrans2D1" presStyleIdx="0" presStyleCnt="0"/>
      <dgm:spPr/>
    </dgm:pt>
    <dgm:pt modelId="{593B5B4B-8D74-45D2-A6FE-2DF175F8C61D}" type="pres">
      <dgm:prSet presAssocID="{6988BF15-16F7-4F8B-97E4-D6B2FC0181A7}" presName="compNode" presStyleCnt="0"/>
      <dgm:spPr/>
    </dgm:pt>
    <dgm:pt modelId="{5F89A521-439A-4D33-A22B-3C62FD391598}" type="pres">
      <dgm:prSet presAssocID="{6988BF15-16F7-4F8B-97E4-D6B2FC0181A7}" presName="node" presStyleLbl="node1" presStyleIdx="1" presStyleCnt="5" custScaleY="41355" custLinFactNeighborX="1536" custLinFactNeighborY="-47587">
        <dgm:presLayoutVars>
          <dgm:bulletEnabled val="1"/>
        </dgm:presLayoutVars>
      </dgm:prSet>
      <dgm:spPr/>
    </dgm:pt>
    <dgm:pt modelId="{F8377EF9-BF5C-4903-87A3-9D81CA72674F}" type="pres">
      <dgm:prSet presAssocID="{6988BF15-16F7-4F8B-97E4-D6B2FC0181A7}" presName="invisiNode" presStyleLbl="node1" presStyleIdx="1" presStyleCnt="5"/>
      <dgm:spPr/>
    </dgm:pt>
    <dgm:pt modelId="{21C1A2A8-28C4-460A-AFCD-837A77644F14}" type="pres">
      <dgm:prSet presAssocID="{6988BF15-16F7-4F8B-97E4-D6B2FC0181A7}" presName="imagNode" presStyleLbl="fgImgPlace1" presStyleIdx="1" presStyleCnt="5" custLinFactNeighborX="-309" custLinFactNeighborY="-31980"/>
      <dgm:spPr/>
    </dgm:pt>
    <dgm:pt modelId="{DD0E4739-C68A-403C-ADAF-33F89B79005D}" type="pres">
      <dgm:prSet presAssocID="{336265CD-4DE7-4FB4-BA61-A934768A6763}" presName="sibTrans" presStyleLbl="sibTrans2D1" presStyleIdx="0" presStyleCnt="0"/>
      <dgm:spPr/>
    </dgm:pt>
    <dgm:pt modelId="{A78724D5-9740-48CC-9E46-947A67AC521F}" type="pres">
      <dgm:prSet presAssocID="{50682DD2-0055-4580-ACDC-D1BEE504C366}" presName="compNode" presStyleCnt="0"/>
      <dgm:spPr/>
    </dgm:pt>
    <dgm:pt modelId="{565BFF3D-5756-49F6-B3F4-BB0C2AA4F6D2}" type="pres">
      <dgm:prSet presAssocID="{50682DD2-0055-4580-ACDC-D1BEE504C366}" presName="node" presStyleLbl="node1" presStyleIdx="2" presStyleCnt="5" custScaleY="38777" custLinFactNeighborX="773" custLinFactNeighborY="-47896">
        <dgm:presLayoutVars>
          <dgm:bulletEnabled val="1"/>
        </dgm:presLayoutVars>
      </dgm:prSet>
      <dgm:spPr/>
    </dgm:pt>
    <dgm:pt modelId="{A0235FAE-F4CF-4490-B017-C82672F55AFF}" type="pres">
      <dgm:prSet presAssocID="{50682DD2-0055-4580-ACDC-D1BEE504C366}" presName="invisiNode" presStyleLbl="node1" presStyleIdx="2" presStyleCnt="5"/>
      <dgm:spPr/>
    </dgm:pt>
    <dgm:pt modelId="{866E2D53-275B-4971-A34C-5677AD4B4640}" type="pres">
      <dgm:prSet presAssocID="{50682DD2-0055-4580-ACDC-D1BEE504C366}" presName="imagNode" presStyleLbl="fgImgPlace1" presStyleIdx="2" presStyleCnt="5" custLinFactNeighborX="-77" custLinFactNeighborY="-31944"/>
      <dgm:spPr/>
    </dgm:pt>
    <dgm:pt modelId="{E2F2937F-EC37-4767-85AA-AEB4D3530593}" type="pres">
      <dgm:prSet presAssocID="{DD88DDA0-84A7-4A26-9AF9-CBCDEF9A1752}" presName="sibTrans" presStyleLbl="sibTrans2D1" presStyleIdx="0" presStyleCnt="0"/>
      <dgm:spPr/>
    </dgm:pt>
    <dgm:pt modelId="{8AFF195F-6B58-41AD-92E1-E092E4C405E0}" type="pres">
      <dgm:prSet presAssocID="{49C1E83A-8795-4DE2-8513-0B475DA37745}" presName="compNode" presStyleCnt="0"/>
      <dgm:spPr/>
    </dgm:pt>
    <dgm:pt modelId="{FDF64BB8-8439-4DE7-B7CF-111F35535B47}" type="pres">
      <dgm:prSet presAssocID="{49C1E83A-8795-4DE2-8513-0B475DA37745}" presName="node" presStyleLbl="node1" presStyleIdx="3" presStyleCnt="5" custScaleY="37751" custLinFactNeighborX="2434" custLinFactNeighborY="-48889">
        <dgm:presLayoutVars>
          <dgm:bulletEnabled val="1"/>
        </dgm:presLayoutVars>
      </dgm:prSet>
      <dgm:spPr/>
    </dgm:pt>
    <dgm:pt modelId="{289F64CC-758C-4FBD-90CE-B25360D387F8}" type="pres">
      <dgm:prSet presAssocID="{49C1E83A-8795-4DE2-8513-0B475DA37745}" presName="invisiNode" presStyleLbl="node1" presStyleIdx="3" presStyleCnt="5"/>
      <dgm:spPr/>
    </dgm:pt>
    <dgm:pt modelId="{403EFDD5-1C3F-42C1-9041-2126D74C31CB}" type="pres">
      <dgm:prSet presAssocID="{49C1E83A-8795-4DE2-8513-0B475DA37745}" presName="imagNode" presStyleLbl="fgImgPlace1" presStyleIdx="3" presStyleCnt="5" custLinFactNeighborX="-1418" custLinFactNeighborY="-31049"/>
      <dgm:spPr/>
    </dgm:pt>
    <dgm:pt modelId="{16D3E374-D792-4BC8-B045-DEFCB461A166}" type="pres">
      <dgm:prSet presAssocID="{3C760FEC-701D-4CF6-8E26-AF541200C6F1}" presName="sibTrans" presStyleLbl="sibTrans2D1" presStyleIdx="0" presStyleCnt="0"/>
      <dgm:spPr/>
    </dgm:pt>
    <dgm:pt modelId="{AE20677C-7C29-485C-898E-AF7F6F613B45}" type="pres">
      <dgm:prSet presAssocID="{25DBE731-912E-4219-9021-902998C7A632}" presName="compNode" presStyleCnt="0"/>
      <dgm:spPr/>
    </dgm:pt>
    <dgm:pt modelId="{FEFFA01F-4AB9-46B4-BAB9-0F288FC7D965}" type="pres">
      <dgm:prSet presAssocID="{25DBE731-912E-4219-9021-902998C7A632}" presName="node" presStyleLbl="node1" presStyleIdx="4" presStyleCnt="5" custScaleY="39814" custLinFactNeighborX="-2063" custLinFactNeighborY="-47896">
        <dgm:presLayoutVars>
          <dgm:bulletEnabled val="1"/>
        </dgm:presLayoutVars>
      </dgm:prSet>
      <dgm:spPr/>
    </dgm:pt>
    <dgm:pt modelId="{7ACE791A-0DEE-4984-B8EE-748F01E709A3}" type="pres">
      <dgm:prSet presAssocID="{25DBE731-912E-4219-9021-902998C7A632}" presName="invisiNode" presStyleLbl="node1" presStyleIdx="4" presStyleCnt="5"/>
      <dgm:spPr/>
    </dgm:pt>
    <dgm:pt modelId="{C9F79A54-9ECB-467B-AB20-1FB828451FDA}" type="pres">
      <dgm:prSet presAssocID="{25DBE731-912E-4219-9021-902998C7A632}" presName="imagNode" presStyleLbl="fgImgPlace1" presStyleIdx="4" presStyleCnt="5" custLinFactNeighborX="-29" custLinFactNeighborY="-29508"/>
      <dgm:spPr/>
    </dgm:pt>
  </dgm:ptLst>
  <dgm:cxnLst>
    <dgm:cxn modelId="{66893A44-2268-4196-AFCA-622A401AE92D}" srcId="{220C4FFB-494F-455B-A951-01385F8FC9C2}" destId="{25DBE731-912E-4219-9021-902998C7A632}" srcOrd="4" destOrd="0" parTransId="{234F437D-0D96-41A0-91BF-C1E605DC06FA}" sibTransId="{D0A530AE-964F-4035-BA31-E1C7CC7BCDF7}"/>
    <dgm:cxn modelId="{57743965-AD64-438D-BFBA-53ED9C102611}" type="presOf" srcId="{50682DD2-0055-4580-ACDC-D1BEE504C366}" destId="{565BFF3D-5756-49F6-B3F4-BB0C2AA4F6D2}" srcOrd="0" destOrd="0" presId="urn:microsoft.com/office/officeart/2005/8/layout/pList2"/>
    <dgm:cxn modelId="{7550794E-D52E-4BF1-A5CC-71B72BC140C8}" type="presOf" srcId="{102CB3B6-7D37-4A85-BFFF-CD1BA9279792}" destId="{1DEC089E-64D8-49F2-8789-139440C9BD75}" srcOrd="0" destOrd="0" presId="urn:microsoft.com/office/officeart/2005/8/layout/pList2"/>
    <dgm:cxn modelId="{EAC6B66E-1E16-4B65-9E6A-EDD426423FE5}" type="presOf" srcId="{49C1E83A-8795-4DE2-8513-0B475DA37745}" destId="{FDF64BB8-8439-4DE7-B7CF-111F35535B47}" srcOrd="0" destOrd="0" presId="urn:microsoft.com/office/officeart/2005/8/layout/pList2"/>
    <dgm:cxn modelId="{82FBF24E-3F17-4CD3-BB69-B407F2A38CA8}" type="presOf" srcId="{F0E0D009-F123-45C4-A107-92C59994B529}" destId="{8CD1C136-2257-48EA-9BEB-609708DD9496}" srcOrd="0" destOrd="0" presId="urn:microsoft.com/office/officeart/2005/8/layout/pList2"/>
    <dgm:cxn modelId="{66D2E070-A4E0-4E99-AECE-CC697DC05959}" srcId="{220C4FFB-494F-455B-A951-01385F8FC9C2}" destId="{6988BF15-16F7-4F8B-97E4-D6B2FC0181A7}" srcOrd="1" destOrd="0" parTransId="{DB916090-17A0-4C79-B00C-138518E3083F}" sibTransId="{336265CD-4DE7-4FB4-BA61-A934768A6763}"/>
    <dgm:cxn modelId="{16E26380-DEB9-4F61-84BB-1BD653B91D3A}" srcId="{220C4FFB-494F-455B-A951-01385F8FC9C2}" destId="{102CB3B6-7D37-4A85-BFFF-CD1BA9279792}" srcOrd="0" destOrd="0" parTransId="{310B1A76-CE75-4EB9-871B-FF7B04E9EC8B}" sibTransId="{F0E0D009-F123-45C4-A107-92C59994B529}"/>
    <dgm:cxn modelId="{10842596-FFEB-451F-9965-11C81705E8D7}" type="presOf" srcId="{3C760FEC-701D-4CF6-8E26-AF541200C6F1}" destId="{16D3E374-D792-4BC8-B045-DEFCB461A166}" srcOrd="0" destOrd="0" presId="urn:microsoft.com/office/officeart/2005/8/layout/pList2"/>
    <dgm:cxn modelId="{80D99C97-568C-4307-AB21-C92501E04FE5}" type="presOf" srcId="{25DBE731-912E-4219-9021-902998C7A632}" destId="{FEFFA01F-4AB9-46B4-BAB9-0F288FC7D965}" srcOrd="0" destOrd="0" presId="urn:microsoft.com/office/officeart/2005/8/layout/pList2"/>
    <dgm:cxn modelId="{5A7D039E-44E3-4482-996A-62DD94D635B7}" type="presOf" srcId="{DD88DDA0-84A7-4A26-9AF9-CBCDEF9A1752}" destId="{E2F2937F-EC37-4767-85AA-AEB4D3530593}" srcOrd="0" destOrd="0" presId="urn:microsoft.com/office/officeart/2005/8/layout/pList2"/>
    <dgm:cxn modelId="{982216B7-AF3D-4D2B-AF4C-D64B05B311D7}" type="presOf" srcId="{336265CD-4DE7-4FB4-BA61-A934768A6763}" destId="{DD0E4739-C68A-403C-ADAF-33F89B79005D}" srcOrd="0" destOrd="0" presId="urn:microsoft.com/office/officeart/2005/8/layout/pList2"/>
    <dgm:cxn modelId="{9188D0DD-FFDE-4E2E-B1FD-5A7BEC44E15E}" srcId="{220C4FFB-494F-455B-A951-01385F8FC9C2}" destId="{50682DD2-0055-4580-ACDC-D1BEE504C366}" srcOrd="2" destOrd="0" parTransId="{E3027D9C-98CC-4AB5-8557-7C7B1BEC16A1}" sibTransId="{DD88DDA0-84A7-4A26-9AF9-CBCDEF9A1752}"/>
    <dgm:cxn modelId="{CA675FE2-2ABB-4297-B2AD-6722DA733343}" type="presOf" srcId="{220C4FFB-494F-455B-A951-01385F8FC9C2}" destId="{1126B7EE-0D06-45DB-9774-4D063F4E6F48}" srcOrd="0" destOrd="0" presId="urn:microsoft.com/office/officeart/2005/8/layout/pList2"/>
    <dgm:cxn modelId="{EE8116EA-E0A5-4CE6-890A-2E57AC90710F}" type="presOf" srcId="{6988BF15-16F7-4F8B-97E4-D6B2FC0181A7}" destId="{5F89A521-439A-4D33-A22B-3C62FD391598}" srcOrd="0" destOrd="0" presId="urn:microsoft.com/office/officeart/2005/8/layout/pList2"/>
    <dgm:cxn modelId="{61ED22F7-A110-4240-96E1-DEEC3C1C18D6}" srcId="{220C4FFB-494F-455B-A951-01385F8FC9C2}" destId="{49C1E83A-8795-4DE2-8513-0B475DA37745}" srcOrd="3" destOrd="0" parTransId="{C15D37EB-33C1-4672-8055-6C09295A6428}" sibTransId="{3C760FEC-701D-4CF6-8E26-AF541200C6F1}"/>
    <dgm:cxn modelId="{96A415A2-C006-48D4-8BF0-A1E1B81DBB5E}" type="presParOf" srcId="{1126B7EE-0D06-45DB-9774-4D063F4E6F48}" destId="{BEC3A3D0-0F34-462D-8C62-8B0B46DE0F6A}" srcOrd="0" destOrd="0" presId="urn:microsoft.com/office/officeart/2005/8/layout/pList2"/>
    <dgm:cxn modelId="{62A4A2A4-A32D-4152-BA58-AF72A80BA850}" type="presParOf" srcId="{1126B7EE-0D06-45DB-9774-4D063F4E6F48}" destId="{12CD2E35-3173-4ED6-BB4A-DAF4C3516316}" srcOrd="1" destOrd="0" presId="urn:microsoft.com/office/officeart/2005/8/layout/pList2"/>
    <dgm:cxn modelId="{2380F67B-D80D-47E4-9FD8-B769AF5ED079}" type="presParOf" srcId="{12CD2E35-3173-4ED6-BB4A-DAF4C3516316}" destId="{F5AEA58E-BA52-46B3-A872-C7A43B604E10}" srcOrd="0" destOrd="0" presId="urn:microsoft.com/office/officeart/2005/8/layout/pList2"/>
    <dgm:cxn modelId="{C15D91AA-A978-4F04-9224-75044197C4D3}" type="presParOf" srcId="{F5AEA58E-BA52-46B3-A872-C7A43B604E10}" destId="{1DEC089E-64D8-49F2-8789-139440C9BD75}" srcOrd="0" destOrd="0" presId="urn:microsoft.com/office/officeart/2005/8/layout/pList2"/>
    <dgm:cxn modelId="{6354DCC3-9107-4C75-80F0-443F186BC24B}" type="presParOf" srcId="{F5AEA58E-BA52-46B3-A872-C7A43B604E10}" destId="{8BA54C8C-208B-4343-BAEF-E9DBBF4F0AC4}" srcOrd="1" destOrd="0" presId="urn:microsoft.com/office/officeart/2005/8/layout/pList2"/>
    <dgm:cxn modelId="{FBA47F63-90DB-423F-879F-2DCB1EF6A566}" type="presParOf" srcId="{F5AEA58E-BA52-46B3-A872-C7A43B604E10}" destId="{526B7F03-B41A-418A-94BB-FA7614DA5068}" srcOrd="2" destOrd="0" presId="urn:microsoft.com/office/officeart/2005/8/layout/pList2"/>
    <dgm:cxn modelId="{8892EF01-8BD0-4FD4-92CC-4729FADF1464}" type="presParOf" srcId="{12CD2E35-3173-4ED6-BB4A-DAF4C3516316}" destId="{8CD1C136-2257-48EA-9BEB-609708DD9496}" srcOrd="1" destOrd="0" presId="urn:microsoft.com/office/officeart/2005/8/layout/pList2"/>
    <dgm:cxn modelId="{7906FDCF-9FB8-4607-8AED-115D0C671961}" type="presParOf" srcId="{12CD2E35-3173-4ED6-BB4A-DAF4C3516316}" destId="{593B5B4B-8D74-45D2-A6FE-2DF175F8C61D}" srcOrd="2" destOrd="0" presId="urn:microsoft.com/office/officeart/2005/8/layout/pList2"/>
    <dgm:cxn modelId="{0D1804AC-211C-4A28-BABD-1AC0216BED88}" type="presParOf" srcId="{593B5B4B-8D74-45D2-A6FE-2DF175F8C61D}" destId="{5F89A521-439A-4D33-A22B-3C62FD391598}" srcOrd="0" destOrd="0" presId="urn:microsoft.com/office/officeart/2005/8/layout/pList2"/>
    <dgm:cxn modelId="{02CD9B30-1180-4B8F-9EF1-5476C824EFD8}" type="presParOf" srcId="{593B5B4B-8D74-45D2-A6FE-2DF175F8C61D}" destId="{F8377EF9-BF5C-4903-87A3-9D81CA72674F}" srcOrd="1" destOrd="0" presId="urn:microsoft.com/office/officeart/2005/8/layout/pList2"/>
    <dgm:cxn modelId="{617B41EB-3300-4E8B-A750-91B3EE1DADA6}" type="presParOf" srcId="{593B5B4B-8D74-45D2-A6FE-2DF175F8C61D}" destId="{21C1A2A8-28C4-460A-AFCD-837A77644F14}" srcOrd="2" destOrd="0" presId="urn:microsoft.com/office/officeart/2005/8/layout/pList2"/>
    <dgm:cxn modelId="{D1A91077-72CC-464E-B40D-8C3C8736ECB6}" type="presParOf" srcId="{12CD2E35-3173-4ED6-BB4A-DAF4C3516316}" destId="{DD0E4739-C68A-403C-ADAF-33F89B79005D}" srcOrd="3" destOrd="0" presId="urn:microsoft.com/office/officeart/2005/8/layout/pList2"/>
    <dgm:cxn modelId="{FB7A83C3-A27B-48F5-A4A6-0EC4F569C13E}" type="presParOf" srcId="{12CD2E35-3173-4ED6-BB4A-DAF4C3516316}" destId="{A78724D5-9740-48CC-9E46-947A67AC521F}" srcOrd="4" destOrd="0" presId="urn:microsoft.com/office/officeart/2005/8/layout/pList2"/>
    <dgm:cxn modelId="{FC789FDE-9630-43F5-8B1B-93994E78174C}" type="presParOf" srcId="{A78724D5-9740-48CC-9E46-947A67AC521F}" destId="{565BFF3D-5756-49F6-B3F4-BB0C2AA4F6D2}" srcOrd="0" destOrd="0" presId="urn:microsoft.com/office/officeart/2005/8/layout/pList2"/>
    <dgm:cxn modelId="{7FE6DD51-768B-4717-9D4D-2A78FBA1530D}" type="presParOf" srcId="{A78724D5-9740-48CC-9E46-947A67AC521F}" destId="{A0235FAE-F4CF-4490-B017-C82672F55AFF}" srcOrd="1" destOrd="0" presId="urn:microsoft.com/office/officeart/2005/8/layout/pList2"/>
    <dgm:cxn modelId="{C60A068E-45F6-4BAF-9A5E-E0A04D1364BD}" type="presParOf" srcId="{A78724D5-9740-48CC-9E46-947A67AC521F}" destId="{866E2D53-275B-4971-A34C-5677AD4B4640}" srcOrd="2" destOrd="0" presId="urn:microsoft.com/office/officeart/2005/8/layout/pList2"/>
    <dgm:cxn modelId="{C7C975FA-CEFB-4950-921C-86A173C8F942}" type="presParOf" srcId="{12CD2E35-3173-4ED6-BB4A-DAF4C3516316}" destId="{E2F2937F-EC37-4767-85AA-AEB4D3530593}" srcOrd="5" destOrd="0" presId="urn:microsoft.com/office/officeart/2005/8/layout/pList2"/>
    <dgm:cxn modelId="{CE01B211-45D5-4225-BE6A-F73503EB0F1D}" type="presParOf" srcId="{12CD2E35-3173-4ED6-BB4A-DAF4C3516316}" destId="{8AFF195F-6B58-41AD-92E1-E092E4C405E0}" srcOrd="6" destOrd="0" presId="urn:microsoft.com/office/officeart/2005/8/layout/pList2"/>
    <dgm:cxn modelId="{F43F21D2-791A-4D2E-BDC7-CF6F8F76A2F8}" type="presParOf" srcId="{8AFF195F-6B58-41AD-92E1-E092E4C405E0}" destId="{FDF64BB8-8439-4DE7-B7CF-111F35535B47}" srcOrd="0" destOrd="0" presId="urn:microsoft.com/office/officeart/2005/8/layout/pList2"/>
    <dgm:cxn modelId="{96B12750-4017-4684-A797-E19FDB659CB2}" type="presParOf" srcId="{8AFF195F-6B58-41AD-92E1-E092E4C405E0}" destId="{289F64CC-758C-4FBD-90CE-B25360D387F8}" srcOrd="1" destOrd="0" presId="urn:microsoft.com/office/officeart/2005/8/layout/pList2"/>
    <dgm:cxn modelId="{703CE3A8-E14E-4AFE-8332-70AA4B82057C}" type="presParOf" srcId="{8AFF195F-6B58-41AD-92E1-E092E4C405E0}" destId="{403EFDD5-1C3F-42C1-9041-2126D74C31CB}" srcOrd="2" destOrd="0" presId="urn:microsoft.com/office/officeart/2005/8/layout/pList2"/>
    <dgm:cxn modelId="{DB72CC57-4992-4DD2-8778-F83A4ACA39D6}" type="presParOf" srcId="{12CD2E35-3173-4ED6-BB4A-DAF4C3516316}" destId="{16D3E374-D792-4BC8-B045-DEFCB461A166}" srcOrd="7" destOrd="0" presId="urn:microsoft.com/office/officeart/2005/8/layout/pList2"/>
    <dgm:cxn modelId="{DCBA8899-A92D-48D2-8ACC-79D48EA4A7F6}" type="presParOf" srcId="{12CD2E35-3173-4ED6-BB4A-DAF4C3516316}" destId="{AE20677C-7C29-485C-898E-AF7F6F613B45}" srcOrd="8" destOrd="0" presId="urn:microsoft.com/office/officeart/2005/8/layout/pList2"/>
    <dgm:cxn modelId="{D8AAF790-086B-4655-9667-80366DA6DFAD}" type="presParOf" srcId="{AE20677C-7C29-485C-898E-AF7F6F613B45}" destId="{FEFFA01F-4AB9-46B4-BAB9-0F288FC7D965}" srcOrd="0" destOrd="0" presId="urn:microsoft.com/office/officeart/2005/8/layout/pList2"/>
    <dgm:cxn modelId="{0D3F4C82-9F82-438A-8173-C75518BE03A0}" type="presParOf" srcId="{AE20677C-7C29-485C-898E-AF7F6F613B45}" destId="{7ACE791A-0DEE-4984-B8EE-748F01E709A3}" srcOrd="1" destOrd="0" presId="urn:microsoft.com/office/officeart/2005/8/layout/pList2"/>
    <dgm:cxn modelId="{DD02BA44-6FAC-46FE-AD6D-DC15CDACD00C}" type="presParOf" srcId="{AE20677C-7C29-485C-898E-AF7F6F613B45}" destId="{C9F79A54-9ECB-467B-AB20-1FB828451F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0C4FFB-494F-455B-A951-01385F8FC9C2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50682DD2-0055-4580-ACDC-D1BEE504C366}">
      <dgm:prSet phldrT="[Text]" custT="1"/>
      <dgm:spPr/>
      <dgm:t>
        <a:bodyPr/>
        <a:lstStyle/>
        <a:p>
          <a:r>
            <a:rPr lang="en-AU" sz="1400" dirty="0"/>
            <a:t>Valued</a:t>
          </a:r>
        </a:p>
        <a:p>
          <a:r>
            <a:rPr lang="en-AU" sz="1400" dirty="0"/>
            <a:t>Activities</a:t>
          </a:r>
        </a:p>
      </dgm:t>
    </dgm:pt>
    <dgm:pt modelId="{E3027D9C-98CC-4AB5-8557-7C7B1BEC16A1}" type="parTrans" cxnId="{9188D0DD-FFDE-4E2E-B1FD-5A7BEC44E15E}">
      <dgm:prSet/>
      <dgm:spPr/>
      <dgm:t>
        <a:bodyPr/>
        <a:lstStyle/>
        <a:p>
          <a:endParaRPr lang="en-AU"/>
        </a:p>
      </dgm:t>
    </dgm:pt>
    <dgm:pt modelId="{DD88DDA0-84A7-4A26-9AF9-CBCDEF9A1752}" type="sibTrans" cxnId="{9188D0DD-FFDE-4E2E-B1FD-5A7BEC44E15E}">
      <dgm:prSet/>
      <dgm:spPr/>
      <dgm:t>
        <a:bodyPr/>
        <a:lstStyle/>
        <a:p>
          <a:endParaRPr lang="en-AU"/>
        </a:p>
      </dgm:t>
    </dgm:pt>
    <dgm:pt modelId="{49C1E83A-8795-4DE2-8513-0B475DA37745}">
      <dgm:prSet custT="1"/>
      <dgm:spPr/>
      <dgm:t>
        <a:bodyPr/>
        <a:lstStyle/>
        <a:p>
          <a:r>
            <a:rPr lang="en-AU" sz="1400" dirty="0"/>
            <a:t>Valued </a:t>
          </a:r>
        </a:p>
        <a:p>
          <a:r>
            <a:rPr lang="en-AU" sz="1400" dirty="0"/>
            <a:t>Settings</a:t>
          </a:r>
        </a:p>
      </dgm:t>
    </dgm:pt>
    <dgm:pt modelId="{C15D37EB-33C1-4672-8055-6C09295A6428}" type="parTrans" cxnId="{61ED22F7-A110-4240-96E1-DEEC3C1C18D6}">
      <dgm:prSet/>
      <dgm:spPr/>
      <dgm:t>
        <a:bodyPr/>
        <a:lstStyle/>
        <a:p>
          <a:endParaRPr lang="en-AU"/>
        </a:p>
      </dgm:t>
    </dgm:pt>
    <dgm:pt modelId="{3C760FEC-701D-4CF6-8E26-AF541200C6F1}" type="sibTrans" cxnId="{61ED22F7-A110-4240-96E1-DEEC3C1C18D6}">
      <dgm:prSet/>
      <dgm:spPr/>
      <dgm:t>
        <a:bodyPr/>
        <a:lstStyle/>
        <a:p>
          <a:endParaRPr lang="en-AU"/>
        </a:p>
      </dgm:t>
    </dgm:pt>
    <dgm:pt modelId="{25DBE731-912E-4219-9021-902998C7A632}">
      <dgm:prSet/>
      <dgm:spPr/>
      <dgm:t>
        <a:bodyPr/>
        <a:lstStyle/>
        <a:p>
          <a:r>
            <a:rPr lang="en-AU" dirty="0"/>
            <a:t>Other People in Valued roles</a:t>
          </a:r>
        </a:p>
      </dgm:t>
    </dgm:pt>
    <dgm:pt modelId="{234F437D-0D96-41A0-91BF-C1E605DC06FA}" type="parTrans" cxnId="{66893A44-2268-4196-AFCA-622A401AE92D}">
      <dgm:prSet/>
      <dgm:spPr/>
      <dgm:t>
        <a:bodyPr/>
        <a:lstStyle/>
        <a:p>
          <a:endParaRPr lang="en-AU"/>
        </a:p>
      </dgm:t>
    </dgm:pt>
    <dgm:pt modelId="{D0A530AE-964F-4035-BA31-E1C7CC7BCDF7}" type="sibTrans" cxnId="{66893A44-2268-4196-AFCA-622A401AE92D}">
      <dgm:prSet/>
      <dgm:spPr/>
      <dgm:t>
        <a:bodyPr/>
        <a:lstStyle/>
        <a:p>
          <a:endParaRPr lang="en-AU"/>
        </a:p>
      </dgm:t>
    </dgm:pt>
    <dgm:pt modelId="{6988BF15-16F7-4F8B-97E4-D6B2FC0181A7}">
      <dgm:prSet phldrT="[Text]" custT="1"/>
      <dgm:spPr/>
      <dgm:t>
        <a:bodyPr/>
        <a:lstStyle/>
        <a:p>
          <a:r>
            <a:rPr lang="en-AU" sz="1400" dirty="0"/>
            <a:t>Valued</a:t>
          </a:r>
        </a:p>
        <a:p>
          <a:r>
            <a:rPr lang="en-AU" sz="1400" dirty="0"/>
            <a:t>Images</a:t>
          </a:r>
        </a:p>
      </dgm:t>
    </dgm:pt>
    <dgm:pt modelId="{336265CD-4DE7-4FB4-BA61-A934768A6763}" type="sibTrans" cxnId="{66D2E070-A4E0-4E99-AECE-CC697DC05959}">
      <dgm:prSet/>
      <dgm:spPr/>
      <dgm:t>
        <a:bodyPr/>
        <a:lstStyle/>
        <a:p>
          <a:endParaRPr lang="en-AU"/>
        </a:p>
      </dgm:t>
    </dgm:pt>
    <dgm:pt modelId="{DB916090-17A0-4C79-B00C-138518E3083F}" type="parTrans" cxnId="{66D2E070-A4E0-4E99-AECE-CC697DC05959}">
      <dgm:prSet/>
      <dgm:spPr/>
      <dgm:t>
        <a:bodyPr/>
        <a:lstStyle/>
        <a:p>
          <a:endParaRPr lang="en-AU"/>
        </a:p>
      </dgm:t>
    </dgm:pt>
    <dgm:pt modelId="{102CB3B6-7D37-4A85-BFFF-CD1BA9279792}">
      <dgm:prSet phldrT="[Text]" custT="1"/>
      <dgm:spPr/>
      <dgm:t>
        <a:bodyPr/>
        <a:lstStyle/>
        <a:p>
          <a:r>
            <a:rPr lang="en-AU" sz="1400" dirty="0"/>
            <a:t>Positive </a:t>
          </a:r>
        </a:p>
        <a:p>
          <a:r>
            <a:rPr lang="en-AU" sz="1400" dirty="0"/>
            <a:t>Appearance </a:t>
          </a:r>
        </a:p>
      </dgm:t>
    </dgm:pt>
    <dgm:pt modelId="{F0E0D009-F123-45C4-A107-92C59994B529}" type="sibTrans" cxnId="{16E26380-DEB9-4F61-84BB-1BD653B91D3A}">
      <dgm:prSet/>
      <dgm:spPr/>
      <dgm:t>
        <a:bodyPr/>
        <a:lstStyle/>
        <a:p>
          <a:endParaRPr lang="en-AU"/>
        </a:p>
      </dgm:t>
    </dgm:pt>
    <dgm:pt modelId="{310B1A76-CE75-4EB9-871B-FF7B04E9EC8B}" type="parTrans" cxnId="{16E26380-DEB9-4F61-84BB-1BD653B91D3A}">
      <dgm:prSet/>
      <dgm:spPr/>
      <dgm:t>
        <a:bodyPr/>
        <a:lstStyle/>
        <a:p>
          <a:endParaRPr lang="en-AU"/>
        </a:p>
      </dgm:t>
    </dgm:pt>
    <dgm:pt modelId="{1126B7EE-0D06-45DB-9774-4D063F4E6F48}" type="pres">
      <dgm:prSet presAssocID="{220C4FFB-494F-455B-A951-01385F8FC9C2}" presName="Name0" presStyleCnt="0">
        <dgm:presLayoutVars>
          <dgm:dir/>
          <dgm:resizeHandles val="exact"/>
        </dgm:presLayoutVars>
      </dgm:prSet>
      <dgm:spPr/>
    </dgm:pt>
    <dgm:pt modelId="{BEC3A3D0-0F34-462D-8C62-8B0B46DE0F6A}" type="pres">
      <dgm:prSet presAssocID="{220C4FFB-494F-455B-A951-01385F8FC9C2}" presName="bkgdShp" presStyleLbl="alignAccFollowNode1" presStyleIdx="0" presStyleCnt="1" custLinFactNeighborX="-1334" custLinFactNeighborY="-25632"/>
      <dgm:spPr/>
    </dgm:pt>
    <dgm:pt modelId="{12CD2E35-3173-4ED6-BB4A-DAF4C3516316}" type="pres">
      <dgm:prSet presAssocID="{220C4FFB-494F-455B-A951-01385F8FC9C2}" presName="linComp" presStyleCnt="0"/>
      <dgm:spPr/>
    </dgm:pt>
    <dgm:pt modelId="{F5AEA58E-BA52-46B3-A872-C7A43B604E10}" type="pres">
      <dgm:prSet presAssocID="{102CB3B6-7D37-4A85-BFFF-CD1BA9279792}" presName="compNode" presStyleCnt="0"/>
      <dgm:spPr/>
    </dgm:pt>
    <dgm:pt modelId="{1DEC089E-64D8-49F2-8789-139440C9BD75}" type="pres">
      <dgm:prSet presAssocID="{102CB3B6-7D37-4A85-BFFF-CD1BA9279792}" presName="node" presStyleLbl="node1" presStyleIdx="0" presStyleCnt="5" custScaleY="26800" custLinFactNeighborX="-633" custLinFactNeighborY="-47859">
        <dgm:presLayoutVars>
          <dgm:bulletEnabled val="1"/>
        </dgm:presLayoutVars>
      </dgm:prSet>
      <dgm:spPr/>
    </dgm:pt>
    <dgm:pt modelId="{8BA54C8C-208B-4343-BAEF-E9DBBF4F0AC4}" type="pres">
      <dgm:prSet presAssocID="{102CB3B6-7D37-4A85-BFFF-CD1BA9279792}" presName="invisiNode" presStyleLbl="node1" presStyleIdx="0" presStyleCnt="5"/>
      <dgm:spPr/>
    </dgm:pt>
    <dgm:pt modelId="{526B7F03-B41A-418A-94BB-FA7614DA5068}" type="pres">
      <dgm:prSet presAssocID="{102CB3B6-7D37-4A85-BFFF-CD1BA9279792}" presName="imagNode" presStyleLbl="fgImgPlace1" presStyleIdx="0" presStyleCnt="5" custScaleY="125582" custLinFactNeighborX="-1581" custLinFactNeighborY="-306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CD1C136-2257-48EA-9BEB-609708DD9496}" type="pres">
      <dgm:prSet presAssocID="{F0E0D009-F123-45C4-A107-92C59994B529}" presName="sibTrans" presStyleLbl="sibTrans2D1" presStyleIdx="0" presStyleCnt="0"/>
      <dgm:spPr/>
    </dgm:pt>
    <dgm:pt modelId="{593B5B4B-8D74-45D2-A6FE-2DF175F8C61D}" type="pres">
      <dgm:prSet presAssocID="{6988BF15-16F7-4F8B-97E4-D6B2FC0181A7}" presName="compNode" presStyleCnt="0"/>
      <dgm:spPr/>
    </dgm:pt>
    <dgm:pt modelId="{5F89A521-439A-4D33-A22B-3C62FD391598}" type="pres">
      <dgm:prSet presAssocID="{6988BF15-16F7-4F8B-97E4-D6B2FC0181A7}" presName="node" presStyleLbl="node1" presStyleIdx="1" presStyleCnt="5" custScaleY="27891" custLinFactNeighborX="1536" custLinFactNeighborY="-47587">
        <dgm:presLayoutVars>
          <dgm:bulletEnabled val="1"/>
        </dgm:presLayoutVars>
      </dgm:prSet>
      <dgm:spPr/>
    </dgm:pt>
    <dgm:pt modelId="{F8377EF9-BF5C-4903-87A3-9D81CA72674F}" type="pres">
      <dgm:prSet presAssocID="{6988BF15-16F7-4F8B-97E4-D6B2FC0181A7}" presName="invisiNode" presStyleLbl="node1" presStyleIdx="1" presStyleCnt="5"/>
      <dgm:spPr/>
    </dgm:pt>
    <dgm:pt modelId="{21C1A2A8-28C4-460A-AFCD-837A77644F14}" type="pres">
      <dgm:prSet presAssocID="{6988BF15-16F7-4F8B-97E4-D6B2FC0181A7}" presName="imagNode" presStyleLbl="fgImgPlace1" presStyleIdx="1" presStyleCnt="5" custScaleY="131452" custLinFactNeighborX="-309" custLinFactNeighborY="-3198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D0E4739-C68A-403C-ADAF-33F89B79005D}" type="pres">
      <dgm:prSet presAssocID="{336265CD-4DE7-4FB4-BA61-A934768A6763}" presName="sibTrans" presStyleLbl="sibTrans2D1" presStyleIdx="0" presStyleCnt="0"/>
      <dgm:spPr/>
    </dgm:pt>
    <dgm:pt modelId="{A78724D5-9740-48CC-9E46-947A67AC521F}" type="pres">
      <dgm:prSet presAssocID="{50682DD2-0055-4580-ACDC-D1BEE504C366}" presName="compNode" presStyleCnt="0"/>
      <dgm:spPr/>
    </dgm:pt>
    <dgm:pt modelId="{565BFF3D-5756-49F6-B3F4-BB0C2AA4F6D2}" type="pres">
      <dgm:prSet presAssocID="{50682DD2-0055-4580-ACDC-D1BEE504C366}" presName="node" presStyleLbl="node1" presStyleIdx="2" presStyleCnt="5" custScaleY="28896" custLinFactNeighborX="773" custLinFactNeighborY="-47896">
        <dgm:presLayoutVars>
          <dgm:bulletEnabled val="1"/>
        </dgm:presLayoutVars>
      </dgm:prSet>
      <dgm:spPr/>
    </dgm:pt>
    <dgm:pt modelId="{A0235FAE-F4CF-4490-B017-C82672F55AFF}" type="pres">
      <dgm:prSet presAssocID="{50682DD2-0055-4580-ACDC-D1BEE504C366}" presName="invisiNode" presStyleLbl="node1" presStyleIdx="2" presStyleCnt="5"/>
      <dgm:spPr/>
    </dgm:pt>
    <dgm:pt modelId="{866E2D53-275B-4971-A34C-5677AD4B4640}" type="pres">
      <dgm:prSet presAssocID="{50682DD2-0055-4580-ACDC-D1BEE504C366}" presName="imagNode" presStyleLbl="fgImgPlace1" presStyleIdx="2" presStyleCnt="5" custScaleY="133045" custLinFactNeighborX="-77" custLinFactNeighborY="-319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E2F2937F-EC37-4767-85AA-AEB4D3530593}" type="pres">
      <dgm:prSet presAssocID="{DD88DDA0-84A7-4A26-9AF9-CBCDEF9A1752}" presName="sibTrans" presStyleLbl="sibTrans2D1" presStyleIdx="0" presStyleCnt="0"/>
      <dgm:spPr/>
    </dgm:pt>
    <dgm:pt modelId="{8AFF195F-6B58-41AD-92E1-E092E4C405E0}" type="pres">
      <dgm:prSet presAssocID="{49C1E83A-8795-4DE2-8513-0B475DA37745}" presName="compNode" presStyleCnt="0"/>
      <dgm:spPr/>
    </dgm:pt>
    <dgm:pt modelId="{FDF64BB8-8439-4DE7-B7CF-111F35535B47}" type="pres">
      <dgm:prSet presAssocID="{49C1E83A-8795-4DE2-8513-0B475DA37745}" presName="node" presStyleLbl="node1" presStyleIdx="3" presStyleCnt="5" custScaleY="28275" custLinFactNeighborX="2434" custLinFactNeighborY="-48889">
        <dgm:presLayoutVars>
          <dgm:bulletEnabled val="1"/>
        </dgm:presLayoutVars>
      </dgm:prSet>
      <dgm:spPr/>
    </dgm:pt>
    <dgm:pt modelId="{289F64CC-758C-4FBD-90CE-B25360D387F8}" type="pres">
      <dgm:prSet presAssocID="{49C1E83A-8795-4DE2-8513-0B475DA37745}" presName="invisiNode" presStyleLbl="node1" presStyleIdx="3" presStyleCnt="5"/>
      <dgm:spPr/>
    </dgm:pt>
    <dgm:pt modelId="{403EFDD5-1C3F-42C1-9041-2126D74C31CB}" type="pres">
      <dgm:prSet presAssocID="{49C1E83A-8795-4DE2-8513-0B475DA37745}" presName="imagNode" presStyleLbl="fgImgPlace1" presStyleIdx="3" presStyleCnt="5" custScaleY="125916" custLinFactNeighborX="-1418" custLinFactNeighborY="-3104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16D3E374-D792-4BC8-B045-DEFCB461A166}" type="pres">
      <dgm:prSet presAssocID="{3C760FEC-701D-4CF6-8E26-AF541200C6F1}" presName="sibTrans" presStyleLbl="sibTrans2D1" presStyleIdx="0" presStyleCnt="0"/>
      <dgm:spPr/>
    </dgm:pt>
    <dgm:pt modelId="{AE20677C-7C29-485C-898E-AF7F6F613B45}" type="pres">
      <dgm:prSet presAssocID="{25DBE731-912E-4219-9021-902998C7A632}" presName="compNode" presStyleCnt="0"/>
      <dgm:spPr/>
    </dgm:pt>
    <dgm:pt modelId="{FEFFA01F-4AB9-46B4-BAB9-0F288FC7D965}" type="pres">
      <dgm:prSet presAssocID="{25DBE731-912E-4219-9021-902998C7A632}" presName="node" presStyleLbl="node1" presStyleIdx="4" presStyleCnt="5" custScaleY="28269" custLinFactNeighborX="-2063" custLinFactNeighborY="-47896">
        <dgm:presLayoutVars>
          <dgm:bulletEnabled val="1"/>
        </dgm:presLayoutVars>
      </dgm:prSet>
      <dgm:spPr/>
    </dgm:pt>
    <dgm:pt modelId="{7ACE791A-0DEE-4984-B8EE-748F01E709A3}" type="pres">
      <dgm:prSet presAssocID="{25DBE731-912E-4219-9021-902998C7A632}" presName="invisiNode" presStyleLbl="node1" presStyleIdx="4" presStyleCnt="5"/>
      <dgm:spPr/>
    </dgm:pt>
    <dgm:pt modelId="{C9F79A54-9ECB-467B-AB20-1FB828451FDA}" type="pres">
      <dgm:prSet presAssocID="{25DBE731-912E-4219-9021-902998C7A632}" presName="imagNode" presStyleLbl="fgImgPlace1" presStyleIdx="4" presStyleCnt="5" custScaleY="133722" custLinFactNeighborX="-29" custLinFactNeighborY="-2950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66893A44-2268-4196-AFCA-622A401AE92D}" srcId="{220C4FFB-494F-455B-A951-01385F8FC9C2}" destId="{25DBE731-912E-4219-9021-902998C7A632}" srcOrd="4" destOrd="0" parTransId="{234F437D-0D96-41A0-91BF-C1E605DC06FA}" sibTransId="{D0A530AE-964F-4035-BA31-E1C7CC7BCDF7}"/>
    <dgm:cxn modelId="{57743965-AD64-438D-BFBA-53ED9C102611}" type="presOf" srcId="{50682DD2-0055-4580-ACDC-D1BEE504C366}" destId="{565BFF3D-5756-49F6-B3F4-BB0C2AA4F6D2}" srcOrd="0" destOrd="0" presId="urn:microsoft.com/office/officeart/2005/8/layout/pList2"/>
    <dgm:cxn modelId="{7550794E-D52E-4BF1-A5CC-71B72BC140C8}" type="presOf" srcId="{102CB3B6-7D37-4A85-BFFF-CD1BA9279792}" destId="{1DEC089E-64D8-49F2-8789-139440C9BD75}" srcOrd="0" destOrd="0" presId="urn:microsoft.com/office/officeart/2005/8/layout/pList2"/>
    <dgm:cxn modelId="{EAC6B66E-1E16-4B65-9E6A-EDD426423FE5}" type="presOf" srcId="{49C1E83A-8795-4DE2-8513-0B475DA37745}" destId="{FDF64BB8-8439-4DE7-B7CF-111F35535B47}" srcOrd="0" destOrd="0" presId="urn:microsoft.com/office/officeart/2005/8/layout/pList2"/>
    <dgm:cxn modelId="{82FBF24E-3F17-4CD3-BB69-B407F2A38CA8}" type="presOf" srcId="{F0E0D009-F123-45C4-A107-92C59994B529}" destId="{8CD1C136-2257-48EA-9BEB-609708DD9496}" srcOrd="0" destOrd="0" presId="urn:microsoft.com/office/officeart/2005/8/layout/pList2"/>
    <dgm:cxn modelId="{66D2E070-A4E0-4E99-AECE-CC697DC05959}" srcId="{220C4FFB-494F-455B-A951-01385F8FC9C2}" destId="{6988BF15-16F7-4F8B-97E4-D6B2FC0181A7}" srcOrd="1" destOrd="0" parTransId="{DB916090-17A0-4C79-B00C-138518E3083F}" sibTransId="{336265CD-4DE7-4FB4-BA61-A934768A6763}"/>
    <dgm:cxn modelId="{16E26380-DEB9-4F61-84BB-1BD653B91D3A}" srcId="{220C4FFB-494F-455B-A951-01385F8FC9C2}" destId="{102CB3B6-7D37-4A85-BFFF-CD1BA9279792}" srcOrd="0" destOrd="0" parTransId="{310B1A76-CE75-4EB9-871B-FF7B04E9EC8B}" sibTransId="{F0E0D009-F123-45C4-A107-92C59994B529}"/>
    <dgm:cxn modelId="{10842596-FFEB-451F-9965-11C81705E8D7}" type="presOf" srcId="{3C760FEC-701D-4CF6-8E26-AF541200C6F1}" destId="{16D3E374-D792-4BC8-B045-DEFCB461A166}" srcOrd="0" destOrd="0" presId="urn:microsoft.com/office/officeart/2005/8/layout/pList2"/>
    <dgm:cxn modelId="{80D99C97-568C-4307-AB21-C92501E04FE5}" type="presOf" srcId="{25DBE731-912E-4219-9021-902998C7A632}" destId="{FEFFA01F-4AB9-46B4-BAB9-0F288FC7D965}" srcOrd="0" destOrd="0" presId="urn:microsoft.com/office/officeart/2005/8/layout/pList2"/>
    <dgm:cxn modelId="{5A7D039E-44E3-4482-996A-62DD94D635B7}" type="presOf" srcId="{DD88DDA0-84A7-4A26-9AF9-CBCDEF9A1752}" destId="{E2F2937F-EC37-4767-85AA-AEB4D3530593}" srcOrd="0" destOrd="0" presId="urn:microsoft.com/office/officeart/2005/8/layout/pList2"/>
    <dgm:cxn modelId="{982216B7-AF3D-4D2B-AF4C-D64B05B311D7}" type="presOf" srcId="{336265CD-4DE7-4FB4-BA61-A934768A6763}" destId="{DD0E4739-C68A-403C-ADAF-33F89B79005D}" srcOrd="0" destOrd="0" presId="urn:microsoft.com/office/officeart/2005/8/layout/pList2"/>
    <dgm:cxn modelId="{9188D0DD-FFDE-4E2E-B1FD-5A7BEC44E15E}" srcId="{220C4FFB-494F-455B-A951-01385F8FC9C2}" destId="{50682DD2-0055-4580-ACDC-D1BEE504C366}" srcOrd="2" destOrd="0" parTransId="{E3027D9C-98CC-4AB5-8557-7C7B1BEC16A1}" sibTransId="{DD88DDA0-84A7-4A26-9AF9-CBCDEF9A1752}"/>
    <dgm:cxn modelId="{CA675FE2-2ABB-4297-B2AD-6722DA733343}" type="presOf" srcId="{220C4FFB-494F-455B-A951-01385F8FC9C2}" destId="{1126B7EE-0D06-45DB-9774-4D063F4E6F48}" srcOrd="0" destOrd="0" presId="urn:microsoft.com/office/officeart/2005/8/layout/pList2"/>
    <dgm:cxn modelId="{EE8116EA-E0A5-4CE6-890A-2E57AC90710F}" type="presOf" srcId="{6988BF15-16F7-4F8B-97E4-D6B2FC0181A7}" destId="{5F89A521-439A-4D33-A22B-3C62FD391598}" srcOrd="0" destOrd="0" presId="urn:microsoft.com/office/officeart/2005/8/layout/pList2"/>
    <dgm:cxn modelId="{61ED22F7-A110-4240-96E1-DEEC3C1C18D6}" srcId="{220C4FFB-494F-455B-A951-01385F8FC9C2}" destId="{49C1E83A-8795-4DE2-8513-0B475DA37745}" srcOrd="3" destOrd="0" parTransId="{C15D37EB-33C1-4672-8055-6C09295A6428}" sibTransId="{3C760FEC-701D-4CF6-8E26-AF541200C6F1}"/>
    <dgm:cxn modelId="{96A415A2-C006-48D4-8BF0-A1E1B81DBB5E}" type="presParOf" srcId="{1126B7EE-0D06-45DB-9774-4D063F4E6F48}" destId="{BEC3A3D0-0F34-462D-8C62-8B0B46DE0F6A}" srcOrd="0" destOrd="0" presId="urn:microsoft.com/office/officeart/2005/8/layout/pList2"/>
    <dgm:cxn modelId="{62A4A2A4-A32D-4152-BA58-AF72A80BA850}" type="presParOf" srcId="{1126B7EE-0D06-45DB-9774-4D063F4E6F48}" destId="{12CD2E35-3173-4ED6-BB4A-DAF4C3516316}" srcOrd="1" destOrd="0" presId="urn:microsoft.com/office/officeart/2005/8/layout/pList2"/>
    <dgm:cxn modelId="{2380F67B-D80D-47E4-9FD8-B769AF5ED079}" type="presParOf" srcId="{12CD2E35-3173-4ED6-BB4A-DAF4C3516316}" destId="{F5AEA58E-BA52-46B3-A872-C7A43B604E10}" srcOrd="0" destOrd="0" presId="urn:microsoft.com/office/officeart/2005/8/layout/pList2"/>
    <dgm:cxn modelId="{C15D91AA-A978-4F04-9224-75044197C4D3}" type="presParOf" srcId="{F5AEA58E-BA52-46B3-A872-C7A43B604E10}" destId="{1DEC089E-64D8-49F2-8789-139440C9BD75}" srcOrd="0" destOrd="0" presId="urn:microsoft.com/office/officeart/2005/8/layout/pList2"/>
    <dgm:cxn modelId="{6354DCC3-9107-4C75-80F0-443F186BC24B}" type="presParOf" srcId="{F5AEA58E-BA52-46B3-A872-C7A43B604E10}" destId="{8BA54C8C-208B-4343-BAEF-E9DBBF4F0AC4}" srcOrd="1" destOrd="0" presId="urn:microsoft.com/office/officeart/2005/8/layout/pList2"/>
    <dgm:cxn modelId="{FBA47F63-90DB-423F-879F-2DCB1EF6A566}" type="presParOf" srcId="{F5AEA58E-BA52-46B3-A872-C7A43B604E10}" destId="{526B7F03-B41A-418A-94BB-FA7614DA5068}" srcOrd="2" destOrd="0" presId="urn:microsoft.com/office/officeart/2005/8/layout/pList2"/>
    <dgm:cxn modelId="{8892EF01-8BD0-4FD4-92CC-4729FADF1464}" type="presParOf" srcId="{12CD2E35-3173-4ED6-BB4A-DAF4C3516316}" destId="{8CD1C136-2257-48EA-9BEB-609708DD9496}" srcOrd="1" destOrd="0" presId="urn:microsoft.com/office/officeart/2005/8/layout/pList2"/>
    <dgm:cxn modelId="{7906FDCF-9FB8-4607-8AED-115D0C671961}" type="presParOf" srcId="{12CD2E35-3173-4ED6-BB4A-DAF4C3516316}" destId="{593B5B4B-8D74-45D2-A6FE-2DF175F8C61D}" srcOrd="2" destOrd="0" presId="urn:microsoft.com/office/officeart/2005/8/layout/pList2"/>
    <dgm:cxn modelId="{0D1804AC-211C-4A28-BABD-1AC0216BED88}" type="presParOf" srcId="{593B5B4B-8D74-45D2-A6FE-2DF175F8C61D}" destId="{5F89A521-439A-4D33-A22B-3C62FD391598}" srcOrd="0" destOrd="0" presId="urn:microsoft.com/office/officeart/2005/8/layout/pList2"/>
    <dgm:cxn modelId="{02CD9B30-1180-4B8F-9EF1-5476C824EFD8}" type="presParOf" srcId="{593B5B4B-8D74-45D2-A6FE-2DF175F8C61D}" destId="{F8377EF9-BF5C-4903-87A3-9D81CA72674F}" srcOrd="1" destOrd="0" presId="urn:microsoft.com/office/officeart/2005/8/layout/pList2"/>
    <dgm:cxn modelId="{617B41EB-3300-4E8B-A750-91B3EE1DADA6}" type="presParOf" srcId="{593B5B4B-8D74-45D2-A6FE-2DF175F8C61D}" destId="{21C1A2A8-28C4-460A-AFCD-837A77644F14}" srcOrd="2" destOrd="0" presId="urn:microsoft.com/office/officeart/2005/8/layout/pList2"/>
    <dgm:cxn modelId="{D1A91077-72CC-464E-B40D-8C3C8736ECB6}" type="presParOf" srcId="{12CD2E35-3173-4ED6-BB4A-DAF4C3516316}" destId="{DD0E4739-C68A-403C-ADAF-33F89B79005D}" srcOrd="3" destOrd="0" presId="urn:microsoft.com/office/officeart/2005/8/layout/pList2"/>
    <dgm:cxn modelId="{FB7A83C3-A27B-48F5-A4A6-0EC4F569C13E}" type="presParOf" srcId="{12CD2E35-3173-4ED6-BB4A-DAF4C3516316}" destId="{A78724D5-9740-48CC-9E46-947A67AC521F}" srcOrd="4" destOrd="0" presId="urn:microsoft.com/office/officeart/2005/8/layout/pList2"/>
    <dgm:cxn modelId="{FC789FDE-9630-43F5-8B1B-93994E78174C}" type="presParOf" srcId="{A78724D5-9740-48CC-9E46-947A67AC521F}" destId="{565BFF3D-5756-49F6-B3F4-BB0C2AA4F6D2}" srcOrd="0" destOrd="0" presId="urn:microsoft.com/office/officeart/2005/8/layout/pList2"/>
    <dgm:cxn modelId="{7FE6DD51-768B-4717-9D4D-2A78FBA1530D}" type="presParOf" srcId="{A78724D5-9740-48CC-9E46-947A67AC521F}" destId="{A0235FAE-F4CF-4490-B017-C82672F55AFF}" srcOrd="1" destOrd="0" presId="urn:microsoft.com/office/officeart/2005/8/layout/pList2"/>
    <dgm:cxn modelId="{C60A068E-45F6-4BAF-9A5E-E0A04D1364BD}" type="presParOf" srcId="{A78724D5-9740-48CC-9E46-947A67AC521F}" destId="{866E2D53-275B-4971-A34C-5677AD4B4640}" srcOrd="2" destOrd="0" presId="urn:microsoft.com/office/officeart/2005/8/layout/pList2"/>
    <dgm:cxn modelId="{C7C975FA-CEFB-4950-921C-86A173C8F942}" type="presParOf" srcId="{12CD2E35-3173-4ED6-BB4A-DAF4C3516316}" destId="{E2F2937F-EC37-4767-85AA-AEB4D3530593}" srcOrd="5" destOrd="0" presId="urn:microsoft.com/office/officeart/2005/8/layout/pList2"/>
    <dgm:cxn modelId="{CE01B211-45D5-4225-BE6A-F73503EB0F1D}" type="presParOf" srcId="{12CD2E35-3173-4ED6-BB4A-DAF4C3516316}" destId="{8AFF195F-6B58-41AD-92E1-E092E4C405E0}" srcOrd="6" destOrd="0" presId="urn:microsoft.com/office/officeart/2005/8/layout/pList2"/>
    <dgm:cxn modelId="{F43F21D2-791A-4D2E-BDC7-CF6F8F76A2F8}" type="presParOf" srcId="{8AFF195F-6B58-41AD-92E1-E092E4C405E0}" destId="{FDF64BB8-8439-4DE7-B7CF-111F35535B47}" srcOrd="0" destOrd="0" presId="urn:microsoft.com/office/officeart/2005/8/layout/pList2"/>
    <dgm:cxn modelId="{96B12750-4017-4684-A797-E19FDB659CB2}" type="presParOf" srcId="{8AFF195F-6B58-41AD-92E1-E092E4C405E0}" destId="{289F64CC-758C-4FBD-90CE-B25360D387F8}" srcOrd="1" destOrd="0" presId="urn:microsoft.com/office/officeart/2005/8/layout/pList2"/>
    <dgm:cxn modelId="{703CE3A8-E14E-4AFE-8332-70AA4B82057C}" type="presParOf" srcId="{8AFF195F-6B58-41AD-92E1-E092E4C405E0}" destId="{403EFDD5-1C3F-42C1-9041-2126D74C31CB}" srcOrd="2" destOrd="0" presId="urn:microsoft.com/office/officeart/2005/8/layout/pList2"/>
    <dgm:cxn modelId="{DB72CC57-4992-4DD2-8778-F83A4ACA39D6}" type="presParOf" srcId="{12CD2E35-3173-4ED6-BB4A-DAF4C3516316}" destId="{16D3E374-D792-4BC8-B045-DEFCB461A166}" srcOrd="7" destOrd="0" presId="urn:microsoft.com/office/officeart/2005/8/layout/pList2"/>
    <dgm:cxn modelId="{DCBA8899-A92D-48D2-8ACC-79D48EA4A7F6}" type="presParOf" srcId="{12CD2E35-3173-4ED6-BB4A-DAF4C3516316}" destId="{AE20677C-7C29-485C-898E-AF7F6F613B45}" srcOrd="8" destOrd="0" presId="urn:microsoft.com/office/officeart/2005/8/layout/pList2"/>
    <dgm:cxn modelId="{D8AAF790-086B-4655-9667-80366DA6DFAD}" type="presParOf" srcId="{AE20677C-7C29-485C-898E-AF7F6F613B45}" destId="{FEFFA01F-4AB9-46B4-BAB9-0F288FC7D965}" srcOrd="0" destOrd="0" presId="urn:microsoft.com/office/officeart/2005/8/layout/pList2"/>
    <dgm:cxn modelId="{0D3F4C82-9F82-438A-8173-C75518BE03A0}" type="presParOf" srcId="{AE20677C-7C29-485C-898E-AF7F6F613B45}" destId="{7ACE791A-0DEE-4984-B8EE-748F01E709A3}" srcOrd="1" destOrd="0" presId="urn:microsoft.com/office/officeart/2005/8/layout/pList2"/>
    <dgm:cxn modelId="{DD02BA44-6FAC-46FE-AD6D-DC15CDACD00C}" type="presParOf" srcId="{AE20677C-7C29-485C-898E-AF7F6F613B45}" destId="{C9F79A54-9ECB-467B-AB20-1FB828451F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C5456-7297-4324-886F-A1577889C363}">
      <dsp:nvSpPr>
        <dsp:cNvPr id="0" name=""/>
        <dsp:cNvSpPr/>
      </dsp:nvSpPr>
      <dsp:spPr>
        <a:xfrm>
          <a:off x="2" y="0"/>
          <a:ext cx="4608378" cy="17458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C8915-F1AB-4481-B234-BD5D20237EEB}">
      <dsp:nvSpPr>
        <dsp:cNvPr id="0" name=""/>
        <dsp:cNvSpPr/>
      </dsp:nvSpPr>
      <dsp:spPr>
        <a:xfrm>
          <a:off x="76501" y="307616"/>
          <a:ext cx="1360615" cy="1130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Interest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Art &amp; people</a:t>
          </a:r>
        </a:p>
      </dsp:txBody>
      <dsp:txXfrm>
        <a:off x="131692" y="362807"/>
        <a:ext cx="1250233" cy="1020220"/>
      </dsp:txXfrm>
    </dsp:sp>
    <dsp:sp modelId="{AE5DC997-C494-43F3-ABD8-6C3A2FF747DB}">
      <dsp:nvSpPr>
        <dsp:cNvPr id="0" name=""/>
        <dsp:cNvSpPr/>
      </dsp:nvSpPr>
      <dsp:spPr>
        <a:xfrm>
          <a:off x="1538841" y="278139"/>
          <a:ext cx="1360615" cy="1130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Idea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Make &amp; sell greeting cards</a:t>
          </a:r>
        </a:p>
      </dsp:txBody>
      <dsp:txXfrm>
        <a:off x="1594032" y="333330"/>
        <a:ext cx="1250233" cy="1020220"/>
      </dsp:txXfrm>
    </dsp:sp>
    <dsp:sp modelId="{C5F88E72-66A7-40F3-A989-10D66FC6705C}">
      <dsp:nvSpPr>
        <dsp:cNvPr id="0" name=""/>
        <dsp:cNvSpPr/>
      </dsp:nvSpPr>
      <dsp:spPr>
        <a:xfrm>
          <a:off x="2974946" y="301526"/>
          <a:ext cx="1360615" cy="1130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Role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Business Owner</a:t>
          </a:r>
        </a:p>
      </dsp:txBody>
      <dsp:txXfrm>
        <a:off x="3030137" y="356717"/>
        <a:ext cx="1250233" cy="1020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A3D0-0F34-462D-8C62-8B0B46DE0F6A}">
      <dsp:nvSpPr>
        <dsp:cNvPr id="0" name=""/>
        <dsp:cNvSpPr/>
      </dsp:nvSpPr>
      <dsp:spPr>
        <a:xfrm>
          <a:off x="0" y="162733"/>
          <a:ext cx="8203428" cy="181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B7F03-B41A-418A-94BB-FA7614DA5068}">
      <dsp:nvSpPr>
        <dsp:cNvPr id="0" name=""/>
        <dsp:cNvSpPr/>
      </dsp:nvSpPr>
      <dsp:spPr>
        <a:xfrm>
          <a:off x="226177" y="329958"/>
          <a:ext cx="1427027" cy="1331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C089E-64D8-49F2-8789-139440C9BD75}">
      <dsp:nvSpPr>
        <dsp:cNvPr id="0" name=""/>
        <dsp:cNvSpPr/>
      </dsp:nvSpPr>
      <dsp:spPr>
        <a:xfrm rot="10800000">
          <a:off x="237564" y="1946557"/>
          <a:ext cx="1427027" cy="88667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Positive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Appearance </a:t>
          </a:r>
        </a:p>
      </dsp:txBody>
      <dsp:txXfrm rot="10800000">
        <a:off x="264832" y="1946557"/>
        <a:ext cx="1372491" cy="859408"/>
      </dsp:txXfrm>
    </dsp:sp>
    <dsp:sp modelId="{21C1A2A8-28C4-460A-AFCD-837A77644F14}">
      <dsp:nvSpPr>
        <dsp:cNvPr id="0" name=""/>
        <dsp:cNvSpPr/>
      </dsp:nvSpPr>
      <dsp:spPr>
        <a:xfrm>
          <a:off x="1814059" y="304415"/>
          <a:ext cx="1427027" cy="1331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9A521-439A-4D33-A22B-3C62FD391598}">
      <dsp:nvSpPr>
        <dsp:cNvPr id="0" name=""/>
        <dsp:cNvSpPr/>
      </dsp:nvSpPr>
      <dsp:spPr>
        <a:xfrm rot="10800000">
          <a:off x="1840388" y="1899034"/>
          <a:ext cx="1427027" cy="91804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Valued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Images</a:t>
          </a:r>
        </a:p>
      </dsp:txBody>
      <dsp:txXfrm rot="10800000">
        <a:off x="1868621" y="1899034"/>
        <a:ext cx="1370561" cy="889811"/>
      </dsp:txXfrm>
    </dsp:sp>
    <dsp:sp modelId="{866E2D53-275B-4971-A34C-5677AD4B4640}">
      <dsp:nvSpPr>
        <dsp:cNvPr id="0" name=""/>
        <dsp:cNvSpPr/>
      </dsp:nvSpPr>
      <dsp:spPr>
        <a:xfrm>
          <a:off x="3387101" y="319202"/>
          <a:ext cx="1427027" cy="1331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BFF3D-5756-49F6-B3F4-BB0C2AA4F6D2}">
      <dsp:nvSpPr>
        <dsp:cNvPr id="0" name=""/>
        <dsp:cNvSpPr/>
      </dsp:nvSpPr>
      <dsp:spPr>
        <a:xfrm rot="10800000">
          <a:off x="3399230" y="1935097"/>
          <a:ext cx="1427027" cy="8608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Valued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Activities</a:t>
          </a:r>
        </a:p>
      </dsp:txBody>
      <dsp:txXfrm rot="10800000">
        <a:off x="3425703" y="1935097"/>
        <a:ext cx="1374081" cy="834341"/>
      </dsp:txXfrm>
    </dsp:sp>
    <dsp:sp modelId="{403EFDD5-1C3F-42C1-9041-2126D74C31CB}">
      <dsp:nvSpPr>
        <dsp:cNvPr id="0" name=""/>
        <dsp:cNvSpPr/>
      </dsp:nvSpPr>
      <dsp:spPr>
        <a:xfrm>
          <a:off x="4937695" y="336817"/>
          <a:ext cx="1427027" cy="1331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64BB8-8439-4DE7-B7CF-111F35535B47}">
      <dsp:nvSpPr>
        <dsp:cNvPr id="0" name=""/>
        <dsp:cNvSpPr/>
      </dsp:nvSpPr>
      <dsp:spPr>
        <a:xfrm rot="10800000">
          <a:off x="4992664" y="1930135"/>
          <a:ext cx="1427027" cy="83803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Valued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Settings</a:t>
          </a:r>
        </a:p>
      </dsp:txBody>
      <dsp:txXfrm rot="10800000">
        <a:off x="5018437" y="1930135"/>
        <a:ext cx="1375481" cy="812265"/>
      </dsp:txXfrm>
    </dsp:sp>
    <dsp:sp modelId="{C9F79A54-9ECB-467B-AB20-1FB828451FDA}">
      <dsp:nvSpPr>
        <dsp:cNvPr id="0" name=""/>
        <dsp:cNvSpPr/>
      </dsp:nvSpPr>
      <dsp:spPr>
        <a:xfrm>
          <a:off x="6527247" y="345893"/>
          <a:ext cx="1427027" cy="1331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FA01F-4AB9-46B4-BAB9-0F288FC7D965}">
      <dsp:nvSpPr>
        <dsp:cNvPr id="0" name=""/>
        <dsp:cNvSpPr/>
      </dsp:nvSpPr>
      <dsp:spPr>
        <a:xfrm rot="10800000">
          <a:off x="6498221" y="1917831"/>
          <a:ext cx="1427027" cy="88383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Other People in Valued roles</a:t>
          </a:r>
        </a:p>
      </dsp:txBody>
      <dsp:txXfrm rot="10800000">
        <a:off x="6525402" y="1917831"/>
        <a:ext cx="1372665" cy="856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A3D0-0F34-462D-8C62-8B0B46DE0F6A}">
      <dsp:nvSpPr>
        <dsp:cNvPr id="0" name=""/>
        <dsp:cNvSpPr/>
      </dsp:nvSpPr>
      <dsp:spPr>
        <a:xfrm>
          <a:off x="0" y="0"/>
          <a:ext cx="8203428" cy="1732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B7F03-B41A-418A-94BB-FA7614DA5068}">
      <dsp:nvSpPr>
        <dsp:cNvPr id="0" name=""/>
        <dsp:cNvSpPr/>
      </dsp:nvSpPr>
      <dsp:spPr>
        <a:xfrm>
          <a:off x="226177" y="254834"/>
          <a:ext cx="1427027" cy="15958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C089E-64D8-49F2-8789-139440C9BD75}">
      <dsp:nvSpPr>
        <dsp:cNvPr id="0" name=""/>
        <dsp:cNvSpPr/>
      </dsp:nvSpPr>
      <dsp:spPr>
        <a:xfrm rot="10800000">
          <a:off x="239705" y="2070274"/>
          <a:ext cx="1427027" cy="56762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Positive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Appearance </a:t>
          </a:r>
        </a:p>
      </dsp:txBody>
      <dsp:txXfrm rot="10800000">
        <a:off x="257161" y="2070274"/>
        <a:ext cx="1392115" cy="550165"/>
      </dsp:txXfrm>
    </dsp:sp>
    <dsp:sp modelId="{21C1A2A8-28C4-460A-AFCD-837A77644F14}">
      <dsp:nvSpPr>
        <dsp:cNvPr id="0" name=""/>
        <dsp:cNvSpPr/>
      </dsp:nvSpPr>
      <dsp:spPr>
        <a:xfrm>
          <a:off x="1814059" y="194870"/>
          <a:ext cx="1427027" cy="16704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9A521-439A-4D33-A22B-3C62FD391598}">
      <dsp:nvSpPr>
        <dsp:cNvPr id="0" name=""/>
        <dsp:cNvSpPr/>
      </dsp:nvSpPr>
      <dsp:spPr>
        <a:xfrm rot="10800000">
          <a:off x="1840388" y="2058704"/>
          <a:ext cx="1427027" cy="59072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Valued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Images</a:t>
          </a:r>
        </a:p>
      </dsp:txBody>
      <dsp:txXfrm rot="10800000">
        <a:off x="1858555" y="2058704"/>
        <a:ext cx="1390693" cy="572561"/>
      </dsp:txXfrm>
    </dsp:sp>
    <dsp:sp modelId="{866E2D53-275B-4971-A34C-5677AD4B4640}">
      <dsp:nvSpPr>
        <dsp:cNvPr id="0" name=""/>
        <dsp:cNvSpPr/>
      </dsp:nvSpPr>
      <dsp:spPr>
        <a:xfrm>
          <a:off x="3387101" y="179884"/>
          <a:ext cx="1427027" cy="16907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BFF3D-5756-49F6-B3F4-BB0C2AA4F6D2}">
      <dsp:nvSpPr>
        <dsp:cNvPr id="0" name=""/>
        <dsp:cNvSpPr/>
      </dsp:nvSpPr>
      <dsp:spPr>
        <a:xfrm rot="10800000">
          <a:off x="3399230" y="2036196"/>
          <a:ext cx="1427027" cy="6120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Valued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Activities</a:t>
          </a:r>
        </a:p>
      </dsp:txBody>
      <dsp:txXfrm rot="10800000">
        <a:off x="3418052" y="2036196"/>
        <a:ext cx="1389383" cy="593192"/>
      </dsp:txXfrm>
    </dsp:sp>
    <dsp:sp modelId="{403EFDD5-1C3F-42C1-9041-2126D74C31CB}">
      <dsp:nvSpPr>
        <dsp:cNvPr id="0" name=""/>
        <dsp:cNvSpPr/>
      </dsp:nvSpPr>
      <dsp:spPr>
        <a:xfrm>
          <a:off x="4937695" y="239844"/>
          <a:ext cx="1427027" cy="1600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64BB8-8439-4DE7-B7CF-111F35535B47}">
      <dsp:nvSpPr>
        <dsp:cNvPr id="0" name=""/>
        <dsp:cNvSpPr/>
      </dsp:nvSpPr>
      <dsp:spPr>
        <a:xfrm rot="10800000">
          <a:off x="4992664" y="2025028"/>
          <a:ext cx="1427027" cy="59886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Valued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Settings</a:t>
          </a:r>
        </a:p>
      </dsp:txBody>
      <dsp:txXfrm rot="10800000">
        <a:off x="5011081" y="2025028"/>
        <a:ext cx="1390193" cy="580444"/>
      </dsp:txXfrm>
    </dsp:sp>
    <dsp:sp modelId="{C9F79A54-9ECB-467B-AB20-1FB828451FDA}">
      <dsp:nvSpPr>
        <dsp:cNvPr id="0" name=""/>
        <dsp:cNvSpPr/>
      </dsp:nvSpPr>
      <dsp:spPr>
        <a:xfrm>
          <a:off x="6527247" y="209859"/>
          <a:ext cx="1427027" cy="1699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FA01F-4AB9-46B4-BAB9-0F288FC7D965}">
      <dsp:nvSpPr>
        <dsp:cNvPr id="0" name=""/>
        <dsp:cNvSpPr/>
      </dsp:nvSpPr>
      <dsp:spPr>
        <a:xfrm rot="10800000">
          <a:off x="6498221" y="2046155"/>
          <a:ext cx="1427027" cy="5987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Other People in Valued roles</a:t>
          </a:r>
        </a:p>
      </dsp:txBody>
      <dsp:txXfrm rot="10800000">
        <a:off x="6516634" y="2046155"/>
        <a:ext cx="1390201" cy="58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47089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47089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97033C3-1482-4A53-AF43-696F5E3C5FD8}" type="datetimeFigureOut">
              <a:rPr lang="en-AU" smtClean="0"/>
              <a:t>25/02/2021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516676"/>
            <a:ext cx="5679440" cy="3695462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4" cy="47089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4" cy="47089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2D4BFAC-29DD-4263-8580-B19CD27B1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61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A632A-65E8-45B9-8F0A-61A57FF1F82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18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Teresa – embed in context of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E233-00B5-48AE-B0B3-B2997DA681D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7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Teresa – e.g.  Dee decision to have more control of money, e.g. Mike, coming to the table, signing Team Mike association with team and the good things in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E233-00B5-48AE-B0B3-B2997DA681D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94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6B09-2E37-42CF-AA80-723CA46CBDD8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68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Tim Costello – take the next step 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9FCB6-34D9-4419-A4A2-3C8E65DF7F99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203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26D56B09-2E37-42CF-AA80-723CA46CBDD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24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771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run 2 day workshops on Circles of Support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4BFAC-29DD-4263-8580-B19CD27B118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305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Talk about other Circle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4BFAC-29DD-4263-8580-B19CD27B118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81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26D56B09-2E37-42CF-AA80-723CA46CBDD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27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9402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26D56B09-2E37-42CF-AA80-723CA46CBDD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29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028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Agency driven – conflict of interest; dependence if no longer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BFAC-29DD-4263-8580-B19CD27B118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39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6B09-2E37-42CF-AA80-723CA46CBDD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6B09-2E37-42CF-AA80-723CA46CBDD8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2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6B09-2E37-42CF-AA80-723CA46CBDD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18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BFAC-29DD-4263-8580-B19CD27B118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69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BFAC-29DD-4263-8580-B19CD27B118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01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Teresa – Selling her cards…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E233-00B5-48AE-B0B3-B2997DA681D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44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Couch in terms of Dee’s decision making at each stage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4BFAC-29DD-4263-8580-B19CD27B118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32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7591" y="4502667"/>
            <a:ext cx="5679440" cy="3695462"/>
          </a:xfrm>
        </p:spPr>
        <p:txBody>
          <a:bodyPr/>
          <a:lstStyle/>
          <a:p>
            <a:r>
              <a:rPr lang="en-AU" dirty="0"/>
              <a:t>Describe benefits of Brodies Circle and how decisions where made about all these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E233-00B5-48AE-B0B3-B2997DA681D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939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5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0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05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72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52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75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9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7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54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18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11C3B1-0C81-4367-A9C2-9EC90DB783E7}" type="datetimeFigureOut">
              <a:rPr lang="en-AU" smtClean="0"/>
              <a:pPr/>
              <a:t>25/02/2021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9190B3-7276-443E-BB5B-82DDD55487E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6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cilitator@belongingmatter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belongingmatter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jpe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url=https%3A%2F%2Fwww.gmssi.org%2Fmeeting-rooms%2F2019%2F6%2F13%2Fjudith-snow&amp;psig=AOvVaw3t8gOEG5N49PPAVC03Ot9v&amp;ust=1614319100537000&amp;source=images&amp;cd=vfe&amp;ved=0CAMQjB1qFwoTCIjMrLathO8CFQAAAAAdAAAAABA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ksthatmatter.net/" TargetMode="External"/><Relationship Id="rId2" Type="http://schemas.openxmlformats.org/officeDocument/2006/relationships/hyperlink" Target="http://www.cosam.org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am.org.au/" TargetMode="External"/><Relationship Id="rId3" Type="http://schemas.openxmlformats.org/officeDocument/2006/relationships/hyperlink" Target="http://thegoodlife.cru.org.au/including-others/" TargetMode="External"/><Relationship Id="rId7" Type="http://schemas.openxmlformats.org/officeDocument/2006/relationships/hyperlink" Target="http://www.belongingmatters.org/books" TargetMode="External"/><Relationship Id="rId2" Type="http://schemas.openxmlformats.org/officeDocument/2006/relationships/hyperlink" Target="http://communitylivingproject.org.au/circles-initiativ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ongingmatters.org/periodicals" TargetMode="External"/><Relationship Id="rId5" Type="http://schemas.openxmlformats.org/officeDocument/2006/relationships/hyperlink" Target="http://www.belongingmatters.org/building-community-networks" TargetMode="External"/><Relationship Id="rId4" Type="http://schemas.openxmlformats.org/officeDocument/2006/relationships/hyperlink" Target="http://www.ric.org.au/learn-about/building-support-networks/circles-of-support/" TargetMode="External"/><Relationship Id="rId9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6400800" cy="2804120"/>
          </a:xfrm>
        </p:spPr>
        <p:txBody>
          <a:bodyPr>
            <a:normAutofit/>
          </a:bodyPr>
          <a:lstStyle/>
          <a:p>
            <a:r>
              <a:rPr lang="en-AU" dirty="0"/>
              <a:t>Teresa Micallef </a:t>
            </a:r>
          </a:p>
          <a:p>
            <a:r>
              <a:rPr lang="en-AU" dirty="0"/>
              <a:t>Belonging Matters</a:t>
            </a:r>
          </a:p>
          <a:p>
            <a:r>
              <a:rPr lang="en-AU" dirty="0"/>
              <a:t>Email Teresa: </a:t>
            </a:r>
            <a:r>
              <a:rPr lang="en-AU" dirty="0">
                <a:hlinkClick r:id="rId3"/>
              </a:rPr>
              <a:t>facilitator@belongingmatters.org</a:t>
            </a:r>
            <a:r>
              <a:rPr lang="en-AU" dirty="0"/>
              <a:t> </a:t>
            </a:r>
          </a:p>
          <a:p>
            <a:r>
              <a:rPr lang="en-AU" dirty="0"/>
              <a:t>Web: </a:t>
            </a:r>
            <a:r>
              <a:rPr lang="en-AU" dirty="0">
                <a:hlinkClick r:id="rId4"/>
              </a:rPr>
              <a:t>www.belongingmatters.org</a:t>
            </a:r>
            <a:endParaRPr lang="en-AU" dirty="0"/>
          </a:p>
          <a:p>
            <a:r>
              <a:rPr lang="en-AU" dirty="0"/>
              <a:t>Phone: 03 97398333</a:t>
            </a: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8610599" y="5715000"/>
            <a:ext cx="2669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dirty="0"/>
              <a:t>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5052" y="6109265"/>
            <a:ext cx="107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5FC253-AB4D-4618-8F11-BDD8F440D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4644710"/>
            <a:ext cx="2453972" cy="9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DA7E8-216D-4261-AD3C-06D7F85FD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982"/>
            <a:ext cx="12192000" cy="3508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1A125-733F-41EB-AAF2-DDDF8A4E7C2D}"/>
              </a:ext>
            </a:extLst>
          </p:cNvPr>
          <p:cNvSpPr txBox="1"/>
          <p:nvPr/>
        </p:nvSpPr>
        <p:spPr>
          <a:xfrm>
            <a:off x="7473362" y="1966415"/>
            <a:ext cx="227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 4</a:t>
            </a:r>
            <a:r>
              <a:rPr lang="en-AU" b="1" baseline="30000" dirty="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AU" b="1" dirty="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2021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F9D2C1-9D65-4B9D-8818-F2F01827F8F0}"/>
              </a:ext>
            </a:extLst>
          </p:cNvPr>
          <p:cNvSpPr/>
          <p:nvPr/>
        </p:nvSpPr>
        <p:spPr>
          <a:xfrm>
            <a:off x="1645199" y="203109"/>
            <a:ext cx="3384000" cy="3096000"/>
          </a:xfrm>
          <a:prstGeom prst="ellipse">
            <a:avLst/>
          </a:prstGeom>
          <a:solidFill>
            <a:srgbClr val="5366B6"/>
          </a:solidFill>
          <a:ln>
            <a:solidFill>
              <a:srgbClr val="536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90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4A1F-436C-40CD-8904-BD2D244C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Belonging Matters Periodicals.    Issue 26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3BA3A0-B5DE-4A8F-B4ED-8395A8F19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53" y="1600200"/>
            <a:ext cx="3439493" cy="4876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52F84A-D892-4581-8474-AA65FFC94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4A1F-436C-40CD-8904-BD2D244C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- Belonging Matters 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7A9A16-A144-4906-8BE9-E8FC9AED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82" y="1600200"/>
            <a:ext cx="3167835" cy="4876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61EDD-9F28-49B7-85E8-6CFD1580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99C8-3EED-43FD-9504-2D0840ED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4605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AU" dirty="0"/>
              <a:t>Belonging Matters’ </a:t>
            </a:r>
            <a:br>
              <a:rPr lang="en-AU" dirty="0"/>
            </a:br>
            <a:r>
              <a:rPr lang="en-AU" dirty="0"/>
              <a:t>Building Community Networks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33C5-C13E-4D79-BB56-A8779C49F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740" y="1600200"/>
            <a:ext cx="10627659" cy="4876800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Combines Circles of Support and Roles Based Practice</a:t>
            </a:r>
            <a:r>
              <a:rPr lang="en-US" dirty="0"/>
              <a:t> </a:t>
            </a:r>
          </a:p>
          <a:p>
            <a:r>
              <a:rPr lang="en-US" dirty="0"/>
              <a:t>Roles Based Practice focuses on creating and maintaining  </a:t>
            </a:r>
            <a:r>
              <a:rPr lang="en-US" b="1" dirty="0"/>
              <a:t>valued social roles </a:t>
            </a:r>
            <a:r>
              <a:rPr lang="en-US" dirty="0"/>
              <a:t>for people who are often </a:t>
            </a:r>
            <a:r>
              <a:rPr lang="en-US" dirty="0" err="1"/>
              <a:t>marginalised</a:t>
            </a:r>
            <a:r>
              <a:rPr lang="en-US" dirty="0"/>
              <a:t> and not offered the </a:t>
            </a:r>
            <a:r>
              <a:rPr lang="en-US" b="1" dirty="0"/>
              <a:t>same opportunities</a:t>
            </a:r>
            <a:r>
              <a:rPr lang="en-US" dirty="0"/>
              <a:t> as other citizens in the </a:t>
            </a:r>
            <a:r>
              <a:rPr lang="en-US" b="1" dirty="0"/>
              <a:t>community</a:t>
            </a:r>
          </a:p>
          <a:p>
            <a:r>
              <a:rPr lang="en-US" dirty="0"/>
              <a:t>Valued roles give us access to the good things in life</a:t>
            </a:r>
          </a:p>
          <a:p>
            <a:r>
              <a:rPr lang="en-US" dirty="0"/>
              <a:t>Are an important part of our identity</a:t>
            </a:r>
          </a:p>
          <a:p>
            <a:r>
              <a:rPr lang="en-US" dirty="0"/>
              <a:t>How we see ourselves and how others view us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8A347-AB74-4DD8-B86A-B90DB2957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02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991497"/>
            <a:ext cx="640505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AU" sz="15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dirty="0"/>
              <a:t>Fund run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dirty="0"/>
              <a:t>Business Owner - </a:t>
            </a:r>
            <a:r>
              <a:rPr lang="en-AU" dirty="0" err="1"/>
              <a:t>DeeZines</a:t>
            </a:r>
            <a:endParaRPr lang="en-AU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dirty="0"/>
              <a:t>Own home - Host and organiser of “Meet your Neighbours” BBQs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dirty="0"/>
              <a:t>Cake baking competition entrant Melbourne Show   (Won a 1</a:t>
            </a:r>
            <a:r>
              <a:rPr lang="en-AU" baseline="30000" dirty="0"/>
              <a:t>st</a:t>
            </a:r>
            <a:r>
              <a:rPr lang="en-AU" dirty="0"/>
              <a:t> and 2</a:t>
            </a:r>
            <a:r>
              <a:rPr lang="en-AU" baseline="30000" dirty="0"/>
              <a:t>nd</a:t>
            </a:r>
            <a:r>
              <a:rPr lang="en-AU" dirty="0"/>
              <a:t> prize).  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dirty="0"/>
              <a:t>Fundraiser:</a:t>
            </a: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AU" dirty="0"/>
              <a:t>Volunteer at Hamer Hall, Myer Music Bowl Christmas Carols and Royal Children’s Hospital’s Good Friday Appeal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AU" dirty="0"/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n-AU" dirty="0"/>
              <a:t>“Pamper Night”  &amp; “Girls Night In” Host, at her home. Selling her cakes and biscuits and raising money for charity.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860" y="460245"/>
            <a:ext cx="19493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dirty="0">
                <a:solidFill>
                  <a:schemeClr val="tx2"/>
                </a:solidFill>
              </a:rPr>
              <a:t>Dee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57" y="2734100"/>
            <a:ext cx="2635525" cy="15469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1CD0AC-402E-4645-BAB5-D86C4D7C2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6" y="3196222"/>
            <a:ext cx="2376000" cy="237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4893A-99C8-4B08-9418-E5E8BD38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552355" y="687396"/>
            <a:ext cx="2165819" cy="2165819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E1DBB-0BEB-4E2C-A9E8-33337F647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24EE-F774-4816-838B-D3B7A7D5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091" y="189058"/>
            <a:ext cx="9282223" cy="990600"/>
          </a:xfrm>
        </p:spPr>
        <p:txBody>
          <a:bodyPr>
            <a:noAutofit/>
          </a:bodyPr>
          <a:lstStyle/>
          <a:p>
            <a:r>
              <a:rPr lang="en-AU" sz="2800" dirty="0"/>
              <a:t>Thinking about valued roles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74AEE-5656-43BB-AA55-C6249B5C32C5}"/>
              </a:ext>
            </a:extLst>
          </p:cNvPr>
          <p:cNvSpPr txBox="1"/>
          <p:nvPr/>
        </p:nvSpPr>
        <p:spPr>
          <a:xfrm>
            <a:off x="3678250" y="5386536"/>
            <a:ext cx="46083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/>
              <a:t>Deezines</a:t>
            </a:r>
            <a:r>
              <a:rPr lang="en-AU" dirty="0"/>
              <a:t>- View at www.talksthatmatter.net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3F99169-BAB0-42E0-BC2B-BF8D4E1F8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103860"/>
              </p:ext>
            </p:extLst>
          </p:nvPr>
        </p:nvGraphicFramePr>
        <p:xfrm>
          <a:off x="3888193" y="593582"/>
          <a:ext cx="4608381" cy="174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69F5C95-D6EB-4632-85E1-66D892E0A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582210"/>
              </p:ext>
            </p:extLst>
          </p:nvPr>
        </p:nvGraphicFramePr>
        <p:xfrm>
          <a:off x="2221460" y="2200940"/>
          <a:ext cx="8203428" cy="403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4FBAC-093B-4D3B-ABEB-9C5D768E2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47599" r="40108" b="-982"/>
          <a:stretch/>
        </p:blipFill>
        <p:spPr>
          <a:xfrm>
            <a:off x="2528591" y="2587224"/>
            <a:ext cx="1233899" cy="1233899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639B2-9B59-40EC-AE27-33A49F54AF9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r="31201"/>
          <a:stretch/>
        </p:blipFill>
        <p:spPr>
          <a:xfrm>
            <a:off x="4078348" y="2569738"/>
            <a:ext cx="1224000" cy="122400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7A169-1DED-440C-9089-624A12E6BD3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4822" r="17132" b="-5829"/>
          <a:stretch/>
        </p:blipFill>
        <p:spPr>
          <a:xfrm>
            <a:off x="8869010" y="2601310"/>
            <a:ext cx="1224000" cy="1224000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4728E0-1A44-4BCB-B01E-B8E5C57C18C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53" r="4903" b="1284"/>
          <a:stretch/>
        </p:blipFill>
        <p:spPr>
          <a:xfrm>
            <a:off x="7225156" y="2587224"/>
            <a:ext cx="1317084" cy="1224000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34BCBA-A1B0-4FB0-90B0-C7AA02E2AFE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3143" r="17375" b="-3143"/>
          <a:stretch/>
        </p:blipFill>
        <p:spPr>
          <a:xfrm>
            <a:off x="5722202" y="2597123"/>
            <a:ext cx="1224000" cy="1224000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6AE53C-AF6B-4A2A-8902-5108F9B318D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-943" r="30103" b="943"/>
          <a:stretch/>
        </p:blipFill>
        <p:spPr>
          <a:xfrm>
            <a:off x="2462554" y="882956"/>
            <a:ext cx="1365972" cy="1365972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B400E-DF05-4806-AECF-E472A5C7244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8715-C854-4438-82DD-F54AF2C2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Judith Snow</a:t>
            </a:r>
          </a:p>
        </p:txBody>
      </p:sp>
      <p:pic>
        <p:nvPicPr>
          <p:cNvPr id="1026" name="Picture 2" descr="Image result for judith snow">
            <a:extLst>
              <a:ext uri="{FF2B5EF4-FFF2-40B4-BE49-F238E27FC236}">
                <a16:creationId xmlns:a16="http://schemas.microsoft.com/office/drawing/2014/main" id="{3938ADF5-A57E-481A-9EA1-1333C02F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20059"/>
          <a:stretch/>
        </p:blipFill>
        <p:spPr bwMode="auto">
          <a:xfrm>
            <a:off x="4062939" y="1524001"/>
            <a:ext cx="4250975" cy="42509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3A6C8-BE42-4D27-9CC3-19EC3DBDB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13B897-782B-4F62-8869-F58DA7A4428C}"/>
              </a:ext>
            </a:extLst>
          </p:cNvPr>
          <p:cNvSpPr txBox="1"/>
          <p:nvPr/>
        </p:nvSpPr>
        <p:spPr>
          <a:xfrm>
            <a:off x="7688356" y="5955268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4"/>
              </a:rPr>
              <a:t>Green Mountain Support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4B11B-0590-4F07-B559-1515AF02E88B}"/>
              </a:ext>
            </a:extLst>
          </p:cNvPr>
          <p:cNvSpPr txBox="1"/>
          <p:nvPr/>
        </p:nvSpPr>
        <p:spPr>
          <a:xfrm>
            <a:off x="7688356" y="5410199"/>
            <a:ext cx="407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 internet courtesy of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465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612E-FFB3-4E8C-8D7B-1C41977E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065"/>
            <a:ext cx="8229600" cy="1487251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r>
              <a:rPr lang="en-AU" dirty="0"/>
              <a:t>Brodie’s Circle </a:t>
            </a:r>
            <a:br>
              <a:rPr lang="en-AU" dirty="0"/>
            </a:br>
            <a:r>
              <a:rPr lang="en-AU" dirty="0"/>
              <a:t>View at:   </a:t>
            </a:r>
            <a:r>
              <a:rPr lang="en-AU" dirty="0">
                <a:hlinkClick r:id="rId2"/>
              </a:rPr>
              <a:t>www.cosam.org.au</a:t>
            </a:r>
            <a:br>
              <a:rPr lang="en-AU" dirty="0"/>
            </a:br>
            <a:r>
              <a:rPr lang="en-AU" dirty="0"/>
              <a:t>		</a:t>
            </a:r>
            <a:r>
              <a:rPr lang="en-AU" dirty="0">
                <a:hlinkClick r:id="rId3"/>
              </a:rPr>
              <a:t>www.talksthatmatter.net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8B43AE-5CE8-4E4E-9E4F-60FA70370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11" y="2205317"/>
            <a:ext cx="6217024" cy="414468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07879-CF09-4AFE-92A0-81E944EEC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Benefits – Brodie’s Roles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1712" y="1407870"/>
            <a:ext cx="76322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Student  - hospitality, music, personal training</a:t>
            </a:r>
          </a:p>
          <a:p>
            <a:pPr marL="214313" indent="-214313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Class mate and friend</a:t>
            </a:r>
          </a:p>
          <a:p>
            <a:pPr marL="214313" indent="-214313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Employee - Assistant landscaper, sporting stadium, food outlets</a:t>
            </a:r>
          </a:p>
          <a:p>
            <a:pPr marL="214313" indent="-214313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Church member</a:t>
            </a:r>
          </a:p>
          <a:p>
            <a:pPr marL="214313" indent="-214313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Gym member – Body builder</a:t>
            </a:r>
          </a:p>
          <a:p>
            <a:pPr marL="214313" indent="-214313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Tenant, housemate</a:t>
            </a:r>
          </a:p>
          <a:p>
            <a:pPr marL="214313" indent="-214313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Leader – Presenter, Board member</a:t>
            </a:r>
          </a:p>
          <a:p>
            <a:pPr marL="214313" indent="-214313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65E84-A0F8-47F4-AA69-37FFBB16E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9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8316"/>
            <a:ext cx="8229600" cy="9906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Benefits (BCN review)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5566"/>
            <a:ext cx="8006316" cy="50788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800" dirty="0"/>
              <a:t>People with disabilities</a:t>
            </a:r>
          </a:p>
          <a:p>
            <a:pPr lvl="1"/>
            <a:r>
              <a:rPr lang="en-AU" sz="2800" dirty="0"/>
              <a:t>left day programs, set up business, found employment</a:t>
            </a:r>
          </a:p>
          <a:p>
            <a:pPr lvl="1"/>
            <a:r>
              <a:rPr lang="en-AU" sz="2800" dirty="0"/>
              <a:t>became more involved and engaged in their own life</a:t>
            </a:r>
          </a:p>
          <a:p>
            <a:pPr lvl="1"/>
            <a:r>
              <a:rPr lang="en-AU" sz="2800" dirty="0"/>
              <a:t>Enjoyed the meetings or had more comfort with them!</a:t>
            </a:r>
          </a:p>
          <a:p>
            <a:pPr marL="0" lvl="1" indent="0">
              <a:buNone/>
            </a:pPr>
            <a:r>
              <a:rPr lang="en-AU" sz="2800" dirty="0"/>
              <a:t>Families</a:t>
            </a:r>
          </a:p>
          <a:p>
            <a:pPr marL="446088" indent="-182563"/>
            <a:r>
              <a:rPr lang="en-AU" sz="2800" dirty="0"/>
              <a:t>afraid to ask but people came!! </a:t>
            </a:r>
          </a:p>
          <a:p>
            <a:pPr marL="446088" indent="-182563"/>
            <a:r>
              <a:rPr lang="en-AU" sz="2800" dirty="0"/>
              <a:t>Siblings glad to be included and have the conversation</a:t>
            </a:r>
          </a:p>
          <a:p>
            <a:pPr marL="446088" indent="-182563"/>
            <a:r>
              <a:rPr lang="en-AU" sz="2800" dirty="0"/>
              <a:t>Emergence of a safeguard for the future</a:t>
            </a:r>
          </a:p>
          <a:p>
            <a:pPr marL="0" indent="0">
              <a:buNone/>
            </a:pPr>
            <a:r>
              <a:rPr lang="en-AU" sz="2800" dirty="0"/>
              <a:t>Circle members</a:t>
            </a:r>
          </a:p>
          <a:p>
            <a:pPr marL="446088" indent="-180975"/>
            <a:r>
              <a:rPr lang="en-US" sz="2800" dirty="0"/>
              <a:t>Bonded together on the vision and journey</a:t>
            </a:r>
          </a:p>
          <a:p>
            <a:pPr marL="446088" indent="-180975"/>
            <a:r>
              <a:rPr lang="en-US" sz="2800" dirty="0"/>
              <a:t>Shared ideas, connections and practical assistance </a:t>
            </a:r>
          </a:p>
          <a:p>
            <a:pPr marL="446088" indent="-180975"/>
            <a:r>
              <a:rPr lang="en-US" sz="2800" dirty="0"/>
              <a:t>Had fun together and created relationships</a:t>
            </a:r>
          </a:p>
          <a:p>
            <a:pPr marL="446088" indent="-180975"/>
            <a:r>
              <a:rPr lang="en-US" sz="2800" dirty="0"/>
              <a:t>Felt privileged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3C0E9-F4F1-4FDB-A91A-5D83635F9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8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576" y="1681036"/>
            <a:ext cx="9117106" cy="4651448"/>
          </a:xfrm>
        </p:spPr>
        <p:txBody>
          <a:bodyPr>
            <a:normAutofit/>
          </a:bodyPr>
          <a:lstStyle/>
          <a:p>
            <a:r>
              <a:rPr lang="en-AU" dirty="0"/>
              <a:t>On ongoing structure and facilitation </a:t>
            </a:r>
          </a:p>
          <a:p>
            <a:pPr marL="0" indent="0">
              <a:buNone/>
            </a:pPr>
            <a:r>
              <a:rPr lang="en-AU" dirty="0"/>
              <a:t>helps hold the vision for an inclusive life</a:t>
            </a:r>
          </a:p>
          <a:p>
            <a:pPr marL="0" indent="0">
              <a:buNone/>
            </a:pPr>
            <a:r>
              <a:rPr lang="en-AU" dirty="0"/>
              <a:t>and keep on track</a:t>
            </a:r>
          </a:p>
          <a:p>
            <a:r>
              <a:rPr lang="en-AU" dirty="0"/>
              <a:t>Some Circles have taken on more interest</a:t>
            </a:r>
          </a:p>
          <a:p>
            <a:pPr marL="0" indent="0">
              <a:buNone/>
            </a:pPr>
            <a:r>
              <a:rPr lang="en-AU" dirty="0"/>
              <a:t> in the detailed work of such things as NDIS </a:t>
            </a:r>
          </a:p>
          <a:p>
            <a:pPr marL="0" indent="0">
              <a:buNone/>
            </a:pPr>
            <a:r>
              <a:rPr lang="en-AU" dirty="0"/>
              <a:t>pre planning</a:t>
            </a:r>
          </a:p>
          <a:p>
            <a:r>
              <a:rPr lang="en-AU" dirty="0"/>
              <a:t>A very real way for people to be assisted with making day to day and big life decisions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22136-A913-49DA-9E10-F7EA2A07D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About Belonging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EB6A6-5784-4BB1-BDB7-D08C58AE5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Making Unique Choices and being respected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BE9DE-E970-427C-88E0-A6011072B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3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884E-E8EB-4D94-BF06-830A9C77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990600"/>
          </a:xfrm>
          <a:noFill/>
        </p:spPr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dirty="0"/>
              <a:t>Being respected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83ED-5AD2-48A8-BC2F-BC431B1A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784" y="1340768"/>
            <a:ext cx="8229600" cy="4876800"/>
          </a:xfrm>
        </p:spPr>
        <p:txBody>
          <a:bodyPr>
            <a:normAutofit/>
          </a:bodyPr>
          <a:lstStyle/>
          <a:p>
            <a:r>
              <a:rPr lang="en-AU" dirty="0"/>
              <a:t>I’m seen as a unique/whole person not just for my disability</a:t>
            </a:r>
          </a:p>
          <a:p>
            <a:r>
              <a:rPr lang="en-AU" dirty="0"/>
              <a:t>Others consider that I’m worthy of attention and inclusion</a:t>
            </a:r>
          </a:p>
          <a:p>
            <a:r>
              <a:rPr lang="en-AU" dirty="0"/>
              <a:t>I have purpose and a full, meaningful and inclusive life</a:t>
            </a:r>
          </a:p>
          <a:p>
            <a:r>
              <a:rPr lang="en-AU" dirty="0"/>
              <a:t>I have </a:t>
            </a:r>
            <a:r>
              <a:rPr lang="en-AU" b="1" dirty="0"/>
              <a:t>valued roles </a:t>
            </a:r>
            <a:r>
              <a:rPr lang="en-AU" dirty="0"/>
              <a:t>and I’m not treated as a second class citizen or devalued</a:t>
            </a:r>
          </a:p>
          <a:p>
            <a:r>
              <a:rPr lang="en-AU" dirty="0"/>
              <a:t>My roles align with my chronological age and interests</a:t>
            </a:r>
          </a:p>
          <a:p>
            <a:r>
              <a:rPr lang="en-AU" dirty="0"/>
              <a:t>My Circle of support puts me at the Centre of the conversation and decision making</a:t>
            </a:r>
          </a:p>
          <a:p>
            <a:r>
              <a:rPr lang="en-AU" dirty="0"/>
              <a:t>People who love me and are in my life by choice, help me make decisions and uphold my vision for a good life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73235-889C-461E-A50F-DC8182890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D778-8F08-4C66-A8E0-C3E2E2DB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BDD7-3217-4378-940C-855F1F264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607" y="1288721"/>
            <a:ext cx="8229600" cy="4876800"/>
          </a:xfrm>
        </p:spPr>
        <p:txBody>
          <a:bodyPr>
            <a:normAutofit/>
          </a:bodyPr>
          <a:lstStyle/>
          <a:p>
            <a:r>
              <a:rPr lang="en-AU" dirty="0"/>
              <a:t>I’m informed about choices through supported decision making</a:t>
            </a:r>
          </a:p>
          <a:p>
            <a:r>
              <a:rPr lang="en-AU" dirty="0"/>
              <a:t>Listening – said and unsaid</a:t>
            </a:r>
          </a:p>
          <a:p>
            <a:r>
              <a:rPr lang="en-AU" dirty="0"/>
              <a:t>Trying, tasting and reflecting</a:t>
            </a:r>
          </a:p>
          <a:p>
            <a:r>
              <a:rPr lang="en-AU" dirty="0"/>
              <a:t>High expectations for growth, development and inclusion</a:t>
            </a:r>
          </a:p>
          <a:p>
            <a:r>
              <a:rPr lang="en-AU" dirty="0"/>
              <a:t>I learn to make choices, and am empowered</a:t>
            </a:r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62450B-7CD2-439D-B7FE-CD16CA89D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400672"/>
              </p:ext>
            </p:extLst>
          </p:nvPr>
        </p:nvGraphicFramePr>
        <p:xfrm>
          <a:off x="1981200" y="4092316"/>
          <a:ext cx="8203428" cy="385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B5F2F2-0B8B-4627-B232-8CB9E55D10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738" y="1667435"/>
            <a:ext cx="7085596" cy="46216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“Support circles are a very powerful strategy for inviting ordinary people to walk alongside, focus on and make a commitment to people with a disability and their families, as they dream, plan and achieve the lives that they want”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Margaret Rodgers, </a:t>
            </a:r>
          </a:p>
          <a:p>
            <a:pPr marL="0" indent="0" algn="ctr">
              <a:buNone/>
            </a:pPr>
            <a:r>
              <a:rPr lang="en-US" dirty="0"/>
              <a:t>Community Resource Unit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4B09-53F5-4D36-B6D3-D291B6F30F2D}"/>
              </a:ext>
            </a:extLst>
          </p:cNvPr>
          <p:cNvSpPr txBox="1"/>
          <p:nvPr/>
        </p:nvSpPr>
        <p:spPr>
          <a:xfrm>
            <a:off x="4840198" y="83249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 quote to ponder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9C7EB-3DC5-4BAC-B26E-655FC98E9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Tips on getting started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BE9DE-E970-427C-88E0-A6011072B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01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C7E9-AB25-432F-A80E-9D30215A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1030941"/>
            <a:ext cx="10972800" cy="990600"/>
          </a:xfrm>
        </p:spPr>
        <p:txBody>
          <a:bodyPr>
            <a:noAutofit/>
          </a:bodyPr>
          <a:lstStyle/>
          <a:p>
            <a:r>
              <a:rPr lang="en-US" dirty="0"/>
              <a:t>Considerations…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13808-5089-4B1D-BC75-FBCD951EBDDE}"/>
              </a:ext>
            </a:extLst>
          </p:cNvPr>
          <p:cNvSpPr txBox="1"/>
          <p:nvPr/>
        </p:nvSpPr>
        <p:spPr>
          <a:xfrm>
            <a:off x="1436594" y="2326340"/>
            <a:ext cx="97222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Is a Circle of Support the right idea for me or someone I know?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Educating people about Circle’s of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Empowering people to set up a Circle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0D032-BA78-459F-80DF-442CE8FC6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2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5611-32CA-4DA9-84BB-3BB282E7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www.belongingmatters.org/resources/tipsheets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7C3F8F-9F06-4AEB-827C-641734F68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5340" y="2181626"/>
            <a:ext cx="2100379" cy="2952886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6521BF3B-9C61-4040-95CB-DB72827CC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E33F72D-D1E2-4753-B300-7168FE04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7" y="2178423"/>
            <a:ext cx="2162727" cy="30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366D12-4AC3-446D-AD22-0C2F3CD0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79" y="2178423"/>
            <a:ext cx="2203884" cy="31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8ACAE0B-731A-4C50-AAB9-BAAB674C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27" y="2178423"/>
            <a:ext cx="2100379" cy="29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52B72-D9AE-4B2C-AD83-82242B82FC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9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Facilitation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BE9DE-E970-427C-88E0-A6011072B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4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C418-B97C-4B79-B103-0DBE3FD8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2" y="533400"/>
            <a:ext cx="10493188" cy="990600"/>
          </a:xfrm>
        </p:spPr>
        <p:txBody>
          <a:bodyPr>
            <a:normAutofit/>
          </a:bodyPr>
          <a:lstStyle/>
          <a:p>
            <a:r>
              <a:rPr lang="en-AU" dirty="0"/>
              <a:t>Facilitation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55E8-9597-4A88-81F5-A3C6DAAD8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212" y="1640541"/>
            <a:ext cx="104931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Keeps the person at the Centre</a:t>
            </a:r>
          </a:p>
          <a:p>
            <a:r>
              <a:rPr lang="en-US" sz="2800" dirty="0"/>
              <a:t>Listens to and engages people</a:t>
            </a:r>
          </a:p>
          <a:p>
            <a:r>
              <a:rPr lang="en-US" sz="2800" dirty="0"/>
              <a:t>Enables and encourages voice of focus person</a:t>
            </a:r>
          </a:p>
          <a:p>
            <a:r>
              <a:rPr lang="en-US" sz="2800" dirty="0"/>
              <a:t>Checks in with focus person about decisions</a:t>
            </a:r>
          </a:p>
          <a:p>
            <a:r>
              <a:rPr lang="en-US" sz="2800" dirty="0"/>
              <a:t>Helps the Circle figure out ways to enable </a:t>
            </a:r>
          </a:p>
          <a:p>
            <a:pPr marL="0" indent="0">
              <a:buNone/>
            </a:pPr>
            <a:r>
              <a:rPr lang="en-US" sz="2800" dirty="0"/>
              <a:t>  decisions to become actions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69D6E-6F05-4842-AABD-4ACE74074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3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LIMITATIONS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BE9DE-E970-427C-88E0-A6011072B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C52C498-94E7-432B-8D0F-3CA28551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Belonging Matters is a disability and family driven, grass roots organisation.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DAB515C-EA52-442E-A921-636FE3E133DB}"/>
              </a:ext>
            </a:extLst>
          </p:cNvPr>
          <p:cNvSpPr/>
          <p:nvPr/>
        </p:nvSpPr>
        <p:spPr>
          <a:xfrm>
            <a:off x="2006314" y="2226276"/>
            <a:ext cx="4114798" cy="327636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Our vision</a:t>
            </a:r>
          </a:p>
          <a:p>
            <a:pPr algn="ctr"/>
            <a:r>
              <a:rPr lang="en-AU" sz="2400" dirty="0">
                <a:solidFill>
                  <a:schemeClr val="tx1"/>
                </a:solidFill>
              </a:rPr>
              <a:t>A community strengthened by the inclusion of all</a:t>
            </a:r>
          </a:p>
          <a:p>
            <a:pPr algn="ctr"/>
            <a:endParaRPr lang="en-AU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8DBF2D2-B07B-4866-8103-90B0878F5315}"/>
              </a:ext>
            </a:extLst>
          </p:cNvPr>
          <p:cNvSpPr/>
          <p:nvPr/>
        </p:nvSpPr>
        <p:spPr>
          <a:xfrm>
            <a:off x="6336265" y="2226276"/>
            <a:ext cx="4114798" cy="327636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Our aim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To prevent the exclusion of people with a disability from their communities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843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486D-7C36-4DB8-BDEF-E0B5412F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8851"/>
            <a:ext cx="8229600" cy="990600"/>
          </a:xfrm>
        </p:spPr>
        <p:txBody>
          <a:bodyPr>
            <a:normAutofit/>
          </a:bodyPr>
          <a:lstStyle/>
          <a:p>
            <a:r>
              <a:rPr lang="en-AU" dirty="0"/>
              <a:t>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49363-B6AE-409E-B274-18A07171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4876800"/>
          </a:xfrm>
        </p:spPr>
        <p:txBody>
          <a:bodyPr>
            <a:normAutofit/>
          </a:bodyPr>
          <a:lstStyle/>
          <a:p>
            <a:r>
              <a:rPr lang="en-AU" dirty="0"/>
              <a:t>Just having a Circle for the sake of it</a:t>
            </a:r>
          </a:p>
          <a:p>
            <a:r>
              <a:rPr lang="en-AU" dirty="0"/>
              <a:t>Loosing sight of the person, talking about the person</a:t>
            </a:r>
          </a:p>
          <a:p>
            <a:r>
              <a:rPr lang="en-AU" dirty="0"/>
              <a:t>Poor values and vision – not building member knowledge</a:t>
            </a:r>
          </a:p>
          <a:p>
            <a:r>
              <a:rPr lang="en-AU" dirty="0"/>
              <a:t>Service driven (Circle becomes staff/team meeting)</a:t>
            </a:r>
          </a:p>
          <a:p>
            <a:r>
              <a:rPr lang="en-AU" dirty="0"/>
              <a:t>Thinking the Circle can meet every need</a:t>
            </a:r>
          </a:p>
          <a:p>
            <a:r>
              <a:rPr lang="en-AU" dirty="0"/>
              <a:t>Dominance by one member</a:t>
            </a:r>
          </a:p>
          <a:p>
            <a:r>
              <a:rPr lang="en-AU" dirty="0"/>
              <a:t>Willingness of members to take on tasks and challenges,</a:t>
            </a:r>
          </a:p>
          <a:p>
            <a:r>
              <a:rPr lang="en-AU" dirty="0"/>
              <a:t>Organising left to one person</a:t>
            </a:r>
          </a:p>
          <a:p>
            <a:r>
              <a:rPr lang="en-AU" dirty="0"/>
              <a:t>Takes commitment, energy (but worth it)</a:t>
            </a:r>
          </a:p>
          <a:p>
            <a:r>
              <a:rPr lang="en-AU" dirty="0"/>
              <a:t>Lack of succession planning – people come and go</a:t>
            </a:r>
          </a:p>
          <a:p>
            <a:r>
              <a:rPr lang="en-AU" dirty="0"/>
              <a:t>Giving up instead of redesigning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9C1FA-2E0B-4177-A1DB-A78D96193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3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AACE-37B2-40EB-B93C-F1E50A5D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89" y="357962"/>
            <a:ext cx="8229600" cy="990600"/>
          </a:xfrm>
        </p:spPr>
        <p:txBody>
          <a:bodyPr/>
          <a:lstStyle/>
          <a:p>
            <a:r>
              <a:rPr lang="en-AU" dirty="0"/>
              <a:t>Resources and 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3B56-9730-420C-8E22-0726BD136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63516" cy="5023885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Community Living Project, SA </a:t>
            </a:r>
            <a:r>
              <a:rPr lang="en-AU" dirty="0">
                <a:hlinkClick r:id="rId2"/>
              </a:rPr>
              <a:t>http://communitylivingproject.org.au/circles-initiative/</a:t>
            </a:r>
            <a:r>
              <a:rPr lang="en-AU" dirty="0"/>
              <a:t> </a:t>
            </a:r>
          </a:p>
          <a:p>
            <a:r>
              <a:rPr lang="en-AU" dirty="0"/>
              <a:t>Community Resource Unit, Queensland </a:t>
            </a:r>
            <a:r>
              <a:rPr lang="en-AU" dirty="0">
                <a:hlinkClick r:id="rId3"/>
              </a:rPr>
              <a:t>http://thegoodlife.cru.org.au/including-others/</a:t>
            </a:r>
            <a:r>
              <a:rPr lang="en-AU" dirty="0"/>
              <a:t> </a:t>
            </a:r>
          </a:p>
          <a:p>
            <a:r>
              <a:rPr lang="en-AU" dirty="0"/>
              <a:t>Resourcing Inclusive Communities , NSW </a:t>
            </a:r>
            <a:r>
              <a:rPr lang="en-AU" dirty="0">
                <a:hlinkClick r:id="rId4"/>
              </a:rPr>
              <a:t>www.ric.org.au/learn-about/building-support-networks/circles-of-support/</a:t>
            </a:r>
            <a:r>
              <a:rPr lang="en-AU" dirty="0"/>
              <a:t> </a:t>
            </a:r>
          </a:p>
          <a:p>
            <a:r>
              <a:rPr lang="en-AU" dirty="0"/>
              <a:t>Building Community Networks </a:t>
            </a:r>
            <a:r>
              <a:rPr lang="en-AU" dirty="0">
                <a:hlinkClick r:id="rId5"/>
              </a:rPr>
              <a:t>www.belongingmatters.org/building-community-networks</a:t>
            </a:r>
            <a:r>
              <a:rPr lang="en-AU" dirty="0"/>
              <a:t> </a:t>
            </a:r>
          </a:p>
          <a:p>
            <a:r>
              <a:rPr lang="en-AU" dirty="0"/>
              <a:t>Thinking about Circles (Periodical Issue 26) </a:t>
            </a:r>
            <a:r>
              <a:rPr lang="en-AU" dirty="0">
                <a:hlinkClick r:id="rId6"/>
              </a:rPr>
              <a:t>http://www.belongingmatters.org/periodicals</a:t>
            </a:r>
            <a:r>
              <a:rPr lang="en-AU" dirty="0"/>
              <a:t> </a:t>
            </a:r>
          </a:p>
          <a:p>
            <a:r>
              <a:rPr lang="en-AU" dirty="0"/>
              <a:t>The Shouted Goodbye (Jeremy Ward) </a:t>
            </a:r>
            <a:r>
              <a:rPr lang="en-AU" dirty="0">
                <a:hlinkClick r:id="rId7"/>
              </a:rPr>
              <a:t>http://www.belongingmatters.org/books</a:t>
            </a:r>
            <a:r>
              <a:rPr lang="en-AU" dirty="0"/>
              <a:t> </a:t>
            </a:r>
          </a:p>
          <a:p>
            <a:r>
              <a:rPr lang="en-AU" dirty="0"/>
              <a:t>Building Circles of Support and Friendship – A Guidebook for Parents (Jan Burke-Gaffney, Hamilton Family Network, Canada)</a:t>
            </a:r>
          </a:p>
          <a:p>
            <a:r>
              <a:rPr lang="en-AU" dirty="0"/>
              <a:t>Circle of Support and </a:t>
            </a:r>
            <a:r>
              <a:rPr lang="en-AU" dirty="0" err="1"/>
              <a:t>Microboard</a:t>
            </a:r>
            <a:r>
              <a:rPr lang="en-AU" dirty="0"/>
              <a:t> (COSAM) </a:t>
            </a:r>
            <a:r>
              <a:rPr lang="en-AU" dirty="0">
                <a:hlinkClick r:id="rId8"/>
              </a:rPr>
              <a:t>www.cosam.org.au</a:t>
            </a:r>
            <a:r>
              <a:rPr lang="en-AU" dirty="0"/>
              <a:t> </a:t>
            </a:r>
          </a:p>
          <a:p>
            <a:r>
              <a:rPr lang="en-AU" dirty="0"/>
              <a:t>In the Company of Friends, Manitoba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3E1000-79E5-46C2-8954-1400EE630EB9}"/>
              </a:ext>
            </a:extLst>
          </p:cNvPr>
          <p:cNvSpPr/>
          <p:nvPr/>
        </p:nvSpPr>
        <p:spPr>
          <a:xfrm>
            <a:off x="8786038" y="1023384"/>
            <a:ext cx="1828800" cy="17138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New guide coming soon!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9E8F52-FAEF-47AD-AFC8-6C2134EEBC6A}"/>
              </a:ext>
            </a:extLst>
          </p:cNvPr>
          <p:cNvSpPr/>
          <p:nvPr/>
        </p:nvSpPr>
        <p:spPr>
          <a:xfrm>
            <a:off x="9296400" y="3429000"/>
            <a:ext cx="1828800" cy="17138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Resource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4935A-1A4E-4C8D-ADF7-E8B9C87B8B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4918-2935-4E2F-B351-DDC434AA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to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7B9D8-7EBD-4EAD-9674-D9F1E59E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76800"/>
          </a:xfrm>
        </p:spPr>
        <p:txBody>
          <a:bodyPr/>
          <a:lstStyle/>
          <a:p>
            <a:r>
              <a:rPr lang="en-AU" dirty="0"/>
              <a:t>Do you feel you know more about Circles of Support as a result of this session?</a:t>
            </a:r>
          </a:p>
          <a:p>
            <a:r>
              <a:rPr lang="en-AU" dirty="0"/>
              <a:t>Have you gained skills and knowledge in this session?</a:t>
            </a:r>
          </a:p>
          <a:p>
            <a:r>
              <a:rPr lang="en-AU" dirty="0"/>
              <a:t>Will you consider sharing information with people about  Circles of Support?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30D82-BAF3-445E-A0C3-6D5BEA6CE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0" y="3815828"/>
            <a:ext cx="2508772" cy="2508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01CDA-3D3C-4FEB-8F2E-90155B51E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14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9597-D117-4225-ABF8-C670A86A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Like a further conversation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76C5CE-79BE-411E-B4D1-FF9045B9C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443" y="1524001"/>
            <a:ext cx="4290391" cy="4290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20C114-1D2B-4513-A557-1156BE4F9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2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18F3-E5BC-4C3E-AA24-9E6C38DE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A1FA3-2D1B-4BA5-9FF9-E2735087F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1657350"/>
            <a:ext cx="4762500" cy="476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09238-0661-49C7-8CEA-AC2F7E3C8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               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5240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AU" sz="3600" dirty="0"/>
              <a:t>We provide </a:t>
            </a:r>
            <a:r>
              <a:rPr lang="en-AU" sz="3600" i="1" dirty="0"/>
              <a:t>capacity building resources </a:t>
            </a:r>
            <a:r>
              <a:rPr lang="en-AU" sz="3600" dirty="0"/>
              <a:t>that focus on</a:t>
            </a:r>
          </a:p>
          <a:p>
            <a:pPr marL="539496" indent="-457200"/>
            <a:r>
              <a:rPr lang="en-AU" sz="3000" dirty="0"/>
              <a:t>Belonging and community inclusion, </a:t>
            </a:r>
          </a:p>
          <a:p>
            <a:pPr marL="539496" indent="-457200"/>
            <a:r>
              <a:rPr lang="en-AU" sz="3000" dirty="0"/>
              <a:t>Typical opportunities and pathways, </a:t>
            </a:r>
          </a:p>
          <a:p>
            <a:pPr marL="539496" indent="-457200"/>
            <a:r>
              <a:rPr lang="en-AU" sz="3000" dirty="0"/>
              <a:t>Valued roles &amp; freely given relationships</a:t>
            </a:r>
          </a:p>
          <a:p>
            <a:pPr marL="539496" indent="-457200"/>
            <a:r>
              <a:rPr lang="en-AU" sz="3000" dirty="0"/>
              <a:t>Individualised lifestyles and supports Supported decision making, </a:t>
            </a:r>
          </a:p>
          <a:p>
            <a:pPr marL="82296" indent="0" algn="ctr">
              <a:buNone/>
            </a:pPr>
            <a:endParaRPr lang="en-AU" sz="3600" dirty="0"/>
          </a:p>
          <a:p>
            <a:pPr marL="82296" indent="0">
              <a:buNone/>
            </a:pP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06" y="1"/>
            <a:ext cx="1913194" cy="8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C314-C011-4005-9727-946E0760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Our Resource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2260-61AD-4C17-9D57-4E4E6E8D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6967330" cy="4876800"/>
          </a:xfrm>
        </p:spPr>
        <p:txBody>
          <a:bodyPr/>
          <a:lstStyle/>
          <a:p>
            <a:r>
              <a:rPr lang="en-AU" sz="3000" dirty="0"/>
              <a:t>Events - Workshops, conference, presentations</a:t>
            </a:r>
          </a:p>
          <a:p>
            <a:r>
              <a:rPr lang="en-AU" sz="3000" dirty="0"/>
              <a:t>Publications – books, periodicals, tip sheets </a:t>
            </a:r>
          </a:p>
          <a:p>
            <a:r>
              <a:rPr lang="en-AU" sz="3000" dirty="0"/>
              <a:t>Web site</a:t>
            </a:r>
          </a:p>
          <a:p>
            <a:r>
              <a:rPr lang="en-AU" sz="3000" dirty="0"/>
              <a:t>Personalised consultation and mentoring</a:t>
            </a:r>
          </a:p>
          <a:p>
            <a:r>
              <a:rPr lang="en-AU" sz="3000" dirty="0"/>
              <a:t>Leadership development</a:t>
            </a:r>
          </a:p>
          <a:p>
            <a:r>
              <a:rPr lang="en-AU" sz="3000" dirty="0"/>
              <a:t>Facilitate Circles of Support</a:t>
            </a: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5F6D4B-6446-4950-B0DE-58FB48F36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2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2730" y="476672"/>
            <a:ext cx="8433751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TALKS THAT MATTER</a:t>
            </a:r>
            <a:br>
              <a:rPr lang="en-AU" dirty="0"/>
            </a:br>
            <a:r>
              <a:rPr lang="en-AU" dirty="0"/>
              <a:t>www.talksthatmatter.net</a:t>
            </a:r>
            <a:br>
              <a:rPr lang="en-AU" dirty="0"/>
            </a:br>
            <a:endParaRPr lang="en-AU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5BDF4-A985-41BA-A8BB-5A2B58972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57" y="1470578"/>
            <a:ext cx="2388214" cy="222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53B97-3863-41AB-A3E3-290773156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68" y="1684070"/>
            <a:ext cx="5239199" cy="439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EDE4B1-F0EF-49CC-B3A0-CF000BA93347}"/>
              </a:ext>
            </a:extLst>
          </p:cNvPr>
          <p:cNvSpPr txBox="1"/>
          <p:nvPr/>
        </p:nvSpPr>
        <p:spPr>
          <a:xfrm>
            <a:off x="7502624" y="4288122"/>
            <a:ext cx="3254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Total Free Clips: 236</a:t>
            </a:r>
          </a:p>
          <a:p>
            <a:endParaRPr lang="en-AU" dirty="0"/>
          </a:p>
          <a:p>
            <a:r>
              <a:rPr lang="en-AU" sz="2400" dirty="0"/>
              <a:t>Subscription available from $10 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73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Circles of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BE9DE-E970-427C-88E0-A6011072B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A4CA-0D4A-49C4-B606-584F1FE1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95" y="486266"/>
            <a:ext cx="8229600" cy="990600"/>
          </a:xfrm>
        </p:spPr>
        <p:txBody>
          <a:bodyPr/>
          <a:lstStyle/>
          <a:p>
            <a:r>
              <a:rPr lang="en-AU" dirty="0"/>
              <a:t>What is a Circle of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4375-45E9-46B5-8963-BC513800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49326"/>
            <a:ext cx="786881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Not new </a:t>
            </a:r>
          </a:p>
          <a:p>
            <a:r>
              <a:rPr lang="en-US" sz="2800" dirty="0"/>
              <a:t>Originated in Canada over 25 years</a:t>
            </a:r>
          </a:p>
          <a:p>
            <a:r>
              <a:rPr lang="en-US" sz="2800" dirty="0"/>
              <a:t>A practice to </a:t>
            </a:r>
            <a:r>
              <a:rPr lang="en-US" sz="2800" b="1" i="1" dirty="0"/>
              <a:t>intentionally</a:t>
            </a:r>
            <a:r>
              <a:rPr lang="en-US" sz="2800" dirty="0"/>
              <a:t> invite people to come together in </a:t>
            </a:r>
            <a:r>
              <a:rPr lang="en-US" sz="2800" b="1" dirty="0"/>
              <a:t>friendship </a:t>
            </a:r>
            <a:r>
              <a:rPr lang="en-US" sz="2800" dirty="0"/>
              <a:t>and support of a person with a disability</a:t>
            </a:r>
          </a:p>
          <a:p>
            <a:r>
              <a:rPr lang="en-US" sz="2800" dirty="0"/>
              <a:t>Unpaid </a:t>
            </a:r>
          </a:p>
          <a:p>
            <a:r>
              <a:rPr lang="en-US" sz="2800" dirty="0"/>
              <a:t>Are unique around each person </a:t>
            </a:r>
          </a:p>
          <a:p>
            <a:r>
              <a:rPr lang="en-US" sz="2800" dirty="0"/>
              <a:t>Vary tremendously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[More info: Periodical Issue 26, Circles of Support]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F606E-EB1D-4775-A33F-A0694C1ED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20" y="0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3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A4CA-0D4A-49C4-B606-584F1FE1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29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Circles of Support are NOT a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4375-45E9-46B5-8963-BC513800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282" y="1600200"/>
            <a:ext cx="8676089" cy="4876800"/>
          </a:xfrm>
        </p:spPr>
        <p:txBody>
          <a:bodyPr>
            <a:normAutofit/>
          </a:bodyPr>
          <a:lstStyle/>
          <a:p>
            <a:r>
              <a:rPr lang="en-US" sz="2800" dirty="0"/>
              <a:t>social gathering</a:t>
            </a:r>
          </a:p>
          <a:p>
            <a:r>
              <a:rPr lang="en-US" sz="2800" dirty="0"/>
              <a:t>team meeting of staff or professionals</a:t>
            </a:r>
          </a:p>
          <a:p>
            <a:r>
              <a:rPr lang="en-US" sz="2800" dirty="0"/>
              <a:t>service response</a:t>
            </a:r>
          </a:p>
          <a:p>
            <a:r>
              <a:rPr lang="en-US" sz="2800" dirty="0"/>
              <a:t>way to fix people and focus on deficits</a:t>
            </a:r>
          </a:p>
          <a:p>
            <a:r>
              <a:rPr lang="en-US" sz="2800" dirty="0"/>
              <a:t>chance to talk ABOUT the person (but rather with the person)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(More info: Periodical Issue 26, Circles of Support)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12430-629F-441E-9874-9B81762A0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20" y="19951"/>
            <a:ext cx="163598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41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11047</TotalTime>
  <Words>1395</Words>
  <Application>Microsoft Office PowerPoint</Application>
  <PresentationFormat>Widescreen</PresentationFormat>
  <Paragraphs>234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Clarity</vt:lpstr>
      <vt:lpstr>PowerPoint Presentation</vt:lpstr>
      <vt:lpstr>About Belonging Matters</vt:lpstr>
      <vt:lpstr>Belonging Matters is a disability and family driven, grass roots organisation.</vt:lpstr>
      <vt:lpstr>                What we do</vt:lpstr>
      <vt:lpstr>Our Resource Hub</vt:lpstr>
      <vt:lpstr>TALKS THAT MATTER www.talksthatmatter.net </vt:lpstr>
      <vt:lpstr>Circles of support</vt:lpstr>
      <vt:lpstr>What is a Circle of Support?</vt:lpstr>
      <vt:lpstr>Circles of Support are NOT a </vt:lpstr>
      <vt:lpstr>Belonging Matters Periodicals.    Issue 26</vt:lpstr>
      <vt:lpstr>Books - Belonging Matters </vt:lpstr>
      <vt:lpstr>Belonging Matters’  Building Community Networks </vt:lpstr>
      <vt:lpstr>PowerPoint Presentation</vt:lpstr>
      <vt:lpstr>Thinking about valued roles</vt:lpstr>
      <vt:lpstr>Judith Snow</vt:lpstr>
      <vt:lpstr>  Brodie’s Circle  View at:   www.cosam.org.au   www.talksthatmatter.net   </vt:lpstr>
      <vt:lpstr>Benefits – Brodie’s Roles</vt:lpstr>
      <vt:lpstr>Benefits (BCN review) </vt:lpstr>
      <vt:lpstr>Other benefits</vt:lpstr>
      <vt:lpstr>Making Unique Choices and being respected</vt:lpstr>
      <vt:lpstr> Being respected </vt:lpstr>
      <vt:lpstr>Making Choices</vt:lpstr>
      <vt:lpstr>PowerPoint Presentation</vt:lpstr>
      <vt:lpstr>Tips on getting started</vt:lpstr>
      <vt:lpstr>Considerations…</vt:lpstr>
      <vt:lpstr>www.belongingmatters.org/resources/tipsheets</vt:lpstr>
      <vt:lpstr>Facilitation</vt:lpstr>
      <vt:lpstr>Facilitation</vt:lpstr>
      <vt:lpstr>LIMITATIONS</vt:lpstr>
      <vt:lpstr>Cautions</vt:lpstr>
      <vt:lpstr>Resources and acknowledgements </vt:lpstr>
      <vt:lpstr>Questions to Audience</vt:lpstr>
      <vt:lpstr>Like a further conversation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DebRouget</dc:creator>
  <cp:lastModifiedBy>Belonging Matters</cp:lastModifiedBy>
  <cp:revision>189</cp:revision>
  <cp:lastPrinted>2021-02-25T06:09:12Z</cp:lastPrinted>
  <dcterms:created xsi:type="dcterms:W3CDTF">2015-11-13T05:07:40Z</dcterms:created>
  <dcterms:modified xsi:type="dcterms:W3CDTF">2021-02-25T06:09:18Z</dcterms:modified>
</cp:coreProperties>
</file>