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8"/>
  </p:notesMasterIdLst>
  <p:handoutMasterIdLst>
    <p:handoutMasterId r:id="rId19"/>
  </p:handoutMasterIdLst>
  <p:sldIdLst>
    <p:sldId id="259" r:id="rId5"/>
    <p:sldId id="303" r:id="rId6"/>
    <p:sldId id="260" r:id="rId7"/>
    <p:sldId id="288" r:id="rId8"/>
    <p:sldId id="285" r:id="rId9"/>
    <p:sldId id="317" r:id="rId10"/>
    <p:sldId id="318" r:id="rId11"/>
    <p:sldId id="290" r:id="rId12"/>
    <p:sldId id="319" r:id="rId13"/>
    <p:sldId id="298" r:id="rId14"/>
    <p:sldId id="316" r:id="rId15"/>
    <p:sldId id="309" r:id="rId16"/>
    <p:sldId id="267" r:id="rId17"/>
  </p:sldIdLst>
  <p:sldSz cx="12192000" cy="6858000"/>
  <p:notesSz cx="6858000" cy="9144000"/>
  <p:defaultTextStyle>
    <a:defPPr>
      <a:defRPr lang="en-AU"/>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4475"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nda" initials="M" lastIdx="24" clrIdx="0">
    <p:extLst>
      <p:ext uri="{19B8F6BF-5375-455C-9EA6-DF929625EA0E}">
        <p15:presenceInfo xmlns:p15="http://schemas.microsoft.com/office/powerpoint/2012/main" userId="Melinda" providerId="None"/>
      </p:ext>
    </p:extLst>
  </p:cmAuthor>
  <p:cmAuthor id="2" name="Susan Jones (VDWC)" initials="SJ(" lastIdx="25" clrIdx="1">
    <p:extLst>
      <p:ext uri="{19B8F6BF-5375-455C-9EA6-DF929625EA0E}">
        <p15:presenceInfo xmlns:p15="http://schemas.microsoft.com/office/powerpoint/2012/main" userId="S::Susan.Jones@dhhs.vic.gov.au::c9331c6b-e4ed-4728-891e-3b648f967d2c" providerId="AD"/>
      </p:ext>
    </p:extLst>
  </p:cmAuthor>
  <p:cmAuthor id="3" name="Susan Jones" initials="SJ" lastIdx="58" clrIdx="2">
    <p:extLst>
      <p:ext uri="{19B8F6BF-5375-455C-9EA6-DF929625EA0E}">
        <p15:presenceInfo xmlns:p15="http://schemas.microsoft.com/office/powerpoint/2012/main" userId="S::Susan.Jones@vdwc.vic.gov.au::c9331c6b-e4ed-4728-891e-3b648f967d2c" providerId="AD"/>
      </p:ext>
    </p:extLst>
  </p:cmAuthor>
  <p:cmAuthor id="4" name="Rhod Ellis-Jones" initials="RE" lastIdx="1" clrIdx="3">
    <p:extLst>
      <p:ext uri="{19B8F6BF-5375-455C-9EA6-DF929625EA0E}">
        <p15:presenceInfo xmlns:p15="http://schemas.microsoft.com/office/powerpoint/2012/main" userId="d6269560476f8b0b" providerId="Windows Live"/>
      </p:ext>
    </p:extLst>
  </p:cmAuthor>
  <p:cmAuthor id="5" name="Catherine Dennehy (VDWC)" initials="C(" lastIdx="3" clrIdx="4">
    <p:extLst>
      <p:ext uri="{19B8F6BF-5375-455C-9EA6-DF929625EA0E}">
        <p15:presenceInfo xmlns:p15="http://schemas.microsoft.com/office/powerpoint/2012/main" userId="S::catherine.dennehy@vdwc.vic.gov.au::5c84a1ad-34e9-4be7-aa37-878d2aed8eff" providerId="AD"/>
      </p:ext>
    </p:extLst>
  </p:cmAuthor>
  <p:cmAuthor id="6" name="Michelle L Lane (VDWC)" initials="MLL(" lastIdx="66" clrIdx="5">
    <p:extLst>
      <p:ext uri="{19B8F6BF-5375-455C-9EA6-DF929625EA0E}">
        <p15:presenceInfo xmlns:p15="http://schemas.microsoft.com/office/powerpoint/2012/main" userId="S::michelle.l.lane@vdwc.vic.gov.au::580e5b8d-e7b2-4b68-93ac-a1decec46f8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003F"/>
    <a:srgbClr val="004C97"/>
    <a:srgbClr val="1D1937"/>
    <a:srgbClr val="201547"/>
    <a:srgbClr val="0072CE"/>
    <a:srgbClr val="D50032"/>
    <a:srgbClr val="C5511A"/>
    <a:srgbClr val="008950"/>
    <a:srgbClr val="004EA8"/>
    <a:srgbClr val="8718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D5BB9E-378E-4DC4-A7FD-38C351A79067}" v="685" dt="2020-10-12T05:54:08.763"/>
    <p1510:client id="{6500AD0B-2E3A-48DE-89D1-32BBBAF8E1CF}" v="30" dt="2020-10-12T01:48:01.4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68" autoAdjust="0"/>
    <p:restoredTop sz="85871" autoAdjust="0"/>
  </p:normalViewPr>
  <p:slideViewPr>
    <p:cSldViewPr snapToGrid="0">
      <p:cViewPr varScale="1">
        <p:scale>
          <a:sx n="98" d="100"/>
          <a:sy n="98" d="100"/>
        </p:scale>
        <p:origin x="1494" y="78"/>
      </p:cViewPr>
      <p:guideLst>
        <p:guide orient="horz" pos="2160"/>
        <p:guide pos="4475"/>
      </p:guideLst>
    </p:cSldViewPr>
  </p:slideViewPr>
  <p:notesTextViewPr>
    <p:cViewPr>
      <p:scale>
        <a:sx n="1" d="1"/>
        <a:sy n="1" d="1"/>
      </p:scale>
      <p:origin x="0" y="0"/>
    </p:cViewPr>
  </p:notesTextViewPr>
  <p:sorterViewPr>
    <p:cViewPr>
      <p:scale>
        <a:sx n="66" d="100"/>
        <a:sy n="66" d="100"/>
      </p:scale>
      <p:origin x="0" y="-1108"/>
    </p:cViewPr>
  </p:sorterViewPr>
  <p:notesViewPr>
    <p:cSldViewPr snapToGrid="0">
      <p:cViewPr>
        <p:scale>
          <a:sx n="100" d="100"/>
          <a:sy n="100" d="100"/>
        </p:scale>
        <p:origin x="1608" y="-170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ina Williams (VDWC)" userId="S::katina.williams@vdwc.vic.gov.au::b433f57c-7d5e-44fe-9232-4a2498067d28" providerId="AD" clId="Web-{6500AD0B-2E3A-48DE-89D1-32BBBAF8E1CF}"/>
    <pc:docChg chg="delSld modSld">
      <pc:chgData name="Katina Williams (VDWC)" userId="S::katina.williams@vdwc.vic.gov.au::b433f57c-7d5e-44fe-9232-4a2498067d28" providerId="AD" clId="Web-{6500AD0B-2E3A-48DE-89D1-32BBBAF8E1CF}" dt="2020-10-12T01:48:01.453" v="29" actId="20577"/>
      <pc:docMkLst>
        <pc:docMk/>
      </pc:docMkLst>
      <pc:sldChg chg="modSp">
        <pc:chgData name="Katina Williams (VDWC)" userId="S::katina.williams@vdwc.vic.gov.au::b433f57c-7d5e-44fe-9232-4a2498067d28" providerId="AD" clId="Web-{6500AD0B-2E3A-48DE-89D1-32BBBAF8E1CF}" dt="2020-10-12T01:43:30.150" v="21" actId="20577"/>
        <pc:sldMkLst>
          <pc:docMk/>
          <pc:sldMk cId="2216348692" sldId="260"/>
        </pc:sldMkLst>
        <pc:spChg chg="mod">
          <ac:chgData name="Katina Williams (VDWC)" userId="S::katina.williams@vdwc.vic.gov.au::b433f57c-7d5e-44fe-9232-4a2498067d28" providerId="AD" clId="Web-{6500AD0B-2E3A-48DE-89D1-32BBBAF8E1CF}" dt="2020-10-12T01:43:30.150" v="21" actId="20577"/>
          <ac:spMkLst>
            <pc:docMk/>
            <pc:sldMk cId="2216348692" sldId="260"/>
            <ac:spMk id="3" creationId="{14E3867A-2FFC-41D1-88CE-7221B54157A3}"/>
          </ac:spMkLst>
        </pc:spChg>
      </pc:sldChg>
      <pc:sldChg chg="del">
        <pc:chgData name="Katina Williams (VDWC)" userId="S::katina.williams@vdwc.vic.gov.au::b433f57c-7d5e-44fe-9232-4a2498067d28" providerId="AD" clId="Web-{6500AD0B-2E3A-48DE-89D1-32BBBAF8E1CF}" dt="2020-10-12T01:44:43.136" v="22"/>
        <pc:sldMkLst>
          <pc:docMk/>
          <pc:sldMk cId="369912339" sldId="261"/>
        </pc:sldMkLst>
      </pc:sldChg>
      <pc:sldChg chg="modSp">
        <pc:chgData name="Katina Williams (VDWC)" userId="S::katina.williams@vdwc.vic.gov.au::b433f57c-7d5e-44fe-9232-4a2498067d28" providerId="AD" clId="Web-{6500AD0B-2E3A-48DE-89D1-32BBBAF8E1CF}" dt="2020-10-12T01:48:01.453" v="29" actId="20577"/>
        <pc:sldMkLst>
          <pc:docMk/>
          <pc:sldMk cId="2116820553" sldId="288"/>
        </pc:sldMkLst>
        <pc:spChg chg="mod">
          <ac:chgData name="Katina Williams (VDWC)" userId="S::katina.williams@vdwc.vic.gov.au::b433f57c-7d5e-44fe-9232-4a2498067d28" providerId="AD" clId="Web-{6500AD0B-2E3A-48DE-89D1-32BBBAF8E1CF}" dt="2020-10-12T01:48:01.453" v="29" actId="20577"/>
          <ac:spMkLst>
            <pc:docMk/>
            <pc:sldMk cId="2116820553" sldId="288"/>
            <ac:spMk id="3" creationId="{14E3867A-2FFC-41D1-88CE-7221B54157A3}"/>
          </ac:spMkLst>
        </pc:spChg>
      </pc:sldChg>
      <pc:sldChg chg="modSp">
        <pc:chgData name="Katina Williams (VDWC)" userId="S::katina.williams@vdwc.vic.gov.au::b433f57c-7d5e-44fe-9232-4a2498067d28" providerId="AD" clId="Web-{6500AD0B-2E3A-48DE-89D1-32BBBAF8E1CF}" dt="2020-10-12T01:42:13.726" v="7" actId="20577"/>
        <pc:sldMkLst>
          <pc:docMk/>
          <pc:sldMk cId="3803880919" sldId="303"/>
        </pc:sldMkLst>
        <pc:spChg chg="mod">
          <ac:chgData name="Katina Williams (VDWC)" userId="S::katina.williams@vdwc.vic.gov.au::b433f57c-7d5e-44fe-9232-4a2498067d28" providerId="AD" clId="Web-{6500AD0B-2E3A-48DE-89D1-32BBBAF8E1CF}" dt="2020-10-12T01:42:13.726" v="7" actId="20577"/>
          <ac:spMkLst>
            <pc:docMk/>
            <pc:sldMk cId="3803880919" sldId="303"/>
            <ac:spMk id="3" creationId="{0A46A198-397F-442B-BDFB-6EF6D622E4E8}"/>
          </ac:spMkLst>
        </pc:spChg>
      </pc:sldChg>
    </pc:docChg>
  </pc:docChgLst>
  <pc:docChgLst>
    <pc:chgData name="Katina Williams (VDWC)" userId="b433f57c-7d5e-44fe-9232-4a2498067d28" providerId="ADAL" clId="{16D5BB9E-378E-4DC4-A7FD-38C351A79067}"/>
    <pc:docChg chg="undo custSel delSld modSld">
      <pc:chgData name="Katina Williams (VDWC)" userId="b433f57c-7d5e-44fe-9232-4a2498067d28" providerId="ADAL" clId="{16D5BB9E-378E-4DC4-A7FD-38C351A79067}" dt="2020-10-12T05:55:36.577" v="1534" actId="1076"/>
      <pc:docMkLst>
        <pc:docMk/>
      </pc:docMkLst>
      <pc:sldChg chg="modSp">
        <pc:chgData name="Katina Williams (VDWC)" userId="b433f57c-7d5e-44fe-9232-4a2498067d28" providerId="ADAL" clId="{16D5BB9E-378E-4DC4-A7FD-38C351A79067}" dt="2020-10-12T05:49:09.885" v="1358" actId="6549"/>
        <pc:sldMkLst>
          <pc:docMk/>
          <pc:sldMk cId="1245341309" sldId="285"/>
        </pc:sldMkLst>
        <pc:spChg chg="mod">
          <ac:chgData name="Katina Williams (VDWC)" userId="b433f57c-7d5e-44fe-9232-4a2498067d28" providerId="ADAL" clId="{16D5BB9E-378E-4DC4-A7FD-38C351A79067}" dt="2020-10-12T05:49:09.885" v="1358" actId="6549"/>
          <ac:spMkLst>
            <pc:docMk/>
            <pc:sldMk cId="1245341309" sldId="285"/>
            <ac:spMk id="3" creationId="{21572AB2-9EB5-41B9-BC12-8971488A9227}"/>
          </ac:spMkLst>
        </pc:spChg>
      </pc:sldChg>
      <pc:sldChg chg="modSp">
        <pc:chgData name="Katina Williams (VDWC)" userId="b433f57c-7d5e-44fe-9232-4a2498067d28" providerId="ADAL" clId="{16D5BB9E-378E-4DC4-A7FD-38C351A79067}" dt="2020-10-12T05:48:57.137" v="1355" actId="20577"/>
        <pc:sldMkLst>
          <pc:docMk/>
          <pc:sldMk cId="2116820553" sldId="288"/>
        </pc:sldMkLst>
        <pc:spChg chg="mod">
          <ac:chgData name="Katina Williams (VDWC)" userId="b433f57c-7d5e-44fe-9232-4a2498067d28" providerId="ADAL" clId="{16D5BB9E-378E-4DC4-A7FD-38C351A79067}" dt="2020-10-12T05:48:57.137" v="1355" actId="20577"/>
          <ac:spMkLst>
            <pc:docMk/>
            <pc:sldMk cId="2116820553" sldId="288"/>
            <ac:spMk id="3" creationId="{14E3867A-2FFC-41D1-88CE-7221B54157A3}"/>
          </ac:spMkLst>
        </pc:spChg>
      </pc:sldChg>
      <pc:sldChg chg="modSp">
        <pc:chgData name="Katina Williams (VDWC)" userId="b433f57c-7d5e-44fe-9232-4a2498067d28" providerId="ADAL" clId="{16D5BB9E-378E-4DC4-A7FD-38C351A79067}" dt="2020-10-12T05:14:54.552" v="1254" actId="20577"/>
        <pc:sldMkLst>
          <pc:docMk/>
          <pc:sldMk cId="2654557820" sldId="290"/>
        </pc:sldMkLst>
        <pc:spChg chg="mod">
          <ac:chgData name="Katina Williams (VDWC)" userId="b433f57c-7d5e-44fe-9232-4a2498067d28" providerId="ADAL" clId="{16D5BB9E-378E-4DC4-A7FD-38C351A79067}" dt="2020-10-12T05:14:54.552" v="1254" actId="20577"/>
          <ac:spMkLst>
            <pc:docMk/>
            <pc:sldMk cId="2654557820" sldId="290"/>
            <ac:spMk id="3" creationId="{21572AB2-9EB5-41B9-BC12-8971488A9227}"/>
          </ac:spMkLst>
        </pc:spChg>
      </pc:sldChg>
      <pc:sldChg chg="del">
        <pc:chgData name="Katina Williams (VDWC)" userId="b433f57c-7d5e-44fe-9232-4a2498067d28" providerId="ADAL" clId="{16D5BB9E-378E-4DC4-A7FD-38C351A79067}" dt="2020-10-12T05:47:48.419" v="1352" actId="2696"/>
        <pc:sldMkLst>
          <pc:docMk/>
          <pc:sldMk cId="905006492" sldId="293"/>
        </pc:sldMkLst>
      </pc:sldChg>
      <pc:sldChg chg="modSp">
        <pc:chgData name="Katina Williams (VDWC)" userId="b433f57c-7d5e-44fe-9232-4a2498067d28" providerId="ADAL" clId="{16D5BB9E-378E-4DC4-A7FD-38C351A79067}" dt="2020-10-12T05:49:46.087" v="1375" actId="207"/>
        <pc:sldMkLst>
          <pc:docMk/>
          <pc:sldMk cId="554883841" sldId="298"/>
        </pc:sldMkLst>
        <pc:spChg chg="mod">
          <ac:chgData name="Katina Williams (VDWC)" userId="b433f57c-7d5e-44fe-9232-4a2498067d28" providerId="ADAL" clId="{16D5BB9E-378E-4DC4-A7FD-38C351A79067}" dt="2020-10-12T05:49:46.087" v="1375" actId="207"/>
          <ac:spMkLst>
            <pc:docMk/>
            <pc:sldMk cId="554883841" sldId="298"/>
            <ac:spMk id="3" creationId="{30379CEE-0D9F-4D21-8AA5-2ED58E076635}"/>
          </ac:spMkLst>
        </pc:spChg>
      </pc:sldChg>
      <pc:sldChg chg="del">
        <pc:chgData name="Katina Williams (VDWC)" userId="b433f57c-7d5e-44fe-9232-4a2498067d28" providerId="ADAL" clId="{16D5BB9E-378E-4DC4-A7FD-38C351A79067}" dt="2020-10-12T05:42:27.402" v="1261" actId="2696"/>
        <pc:sldMkLst>
          <pc:docMk/>
          <pc:sldMk cId="3666842515" sldId="299"/>
        </pc:sldMkLst>
      </pc:sldChg>
      <pc:sldChg chg="del">
        <pc:chgData name="Katina Williams (VDWC)" userId="b433f57c-7d5e-44fe-9232-4a2498067d28" providerId="ADAL" clId="{16D5BB9E-378E-4DC4-A7FD-38C351A79067}" dt="2020-10-12T05:48:14.419" v="1353" actId="2696"/>
        <pc:sldMkLst>
          <pc:docMk/>
          <pc:sldMk cId="4041149241" sldId="301"/>
        </pc:sldMkLst>
      </pc:sldChg>
      <pc:sldChg chg="modSp">
        <pc:chgData name="Katina Williams (VDWC)" userId="b433f57c-7d5e-44fe-9232-4a2498067d28" providerId="ADAL" clId="{16D5BB9E-378E-4DC4-A7FD-38C351A79067}" dt="2020-10-12T05:55:36.577" v="1534" actId="1076"/>
        <pc:sldMkLst>
          <pc:docMk/>
          <pc:sldMk cId="234400807" sldId="316"/>
        </pc:sldMkLst>
        <pc:spChg chg="mod">
          <ac:chgData name="Katina Williams (VDWC)" userId="b433f57c-7d5e-44fe-9232-4a2498067d28" providerId="ADAL" clId="{16D5BB9E-378E-4DC4-A7FD-38C351A79067}" dt="2020-10-12T05:55:36.577" v="1534" actId="1076"/>
          <ac:spMkLst>
            <pc:docMk/>
            <pc:sldMk cId="234400807" sldId="316"/>
            <ac:spMk id="15" creationId="{E0175967-0B78-4A68-A794-AB7F2BFAB9FD}"/>
          </ac:spMkLst>
        </pc:spChg>
      </pc:sldChg>
      <pc:sldChg chg="modSp">
        <pc:chgData name="Katina Williams (VDWC)" userId="b433f57c-7d5e-44fe-9232-4a2498067d28" providerId="ADAL" clId="{16D5BB9E-378E-4DC4-A7FD-38C351A79067}" dt="2020-10-12T01:59:43.187" v="448" actId="14100"/>
        <pc:sldMkLst>
          <pc:docMk/>
          <pc:sldMk cId="755560232" sldId="317"/>
        </pc:sldMkLst>
        <pc:spChg chg="mod">
          <ac:chgData name="Katina Williams (VDWC)" userId="b433f57c-7d5e-44fe-9232-4a2498067d28" providerId="ADAL" clId="{16D5BB9E-378E-4DC4-A7FD-38C351A79067}" dt="2020-10-12T01:59:43.187" v="448" actId="14100"/>
          <ac:spMkLst>
            <pc:docMk/>
            <pc:sldMk cId="755560232" sldId="317"/>
            <ac:spMk id="3" creationId="{21572AB2-9EB5-41B9-BC12-8971488A9227}"/>
          </ac:spMkLst>
        </pc:spChg>
      </pc:sldChg>
      <pc:sldChg chg="modSp">
        <pc:chgData name="Katina Williams (VDWC)" userId="b433f57c-7d5e-44fe-9232-4a2498067d28" providerId="ADAL" clId="{16D5BB9E-378E-4DC4-A7FD-38C351A79067}" dt="2020-10-12T05:49:17.657" v="1359" actId="120"/>
        <pc:sldMkLst>
          <pc:docMk/>
          <pc:sldMk cId="1257469546" sldId="318"/>
        </pc:sldMkLst>
        <pc:spChg chg="mod">
          <ac:chgData name="Katina Williams (VDWC)" userId="b433f57c-7d5e-44fe-9232-4a2498067d28" providerId="ADAL" clId="{16D5BB9E-378E-4DC4-A7FD-38C351A79067}" dt="2020-10-12T04:14:09.729" v="545" actId="20577"/>
          <ac:spMkLst>
            <pc:docMk/>
            <pc:sldMk cId="1257469546" sldId="318"/>
            <ac:spMk id="2" creationId="{5D1170CA-95D7-4920-9B1C-1DBDD46C6ED9}"/>
          </ac:spMkLst>
        </pc:spChg>
        <pc:spChg chg="mod">
          <ac:chgData name="Katina Williams (VDWC)" userId="b433f57c-7d5e-44fe-9232-4a2498067d28" providerId="ADAL" clId="{16D5BB9E-378E-4DC4-A7FD-38C351A79067}" dt="2020-10-12T05:49:17.657" v="1359" actId="120"/>
          <ac:spMkLst>
            <pc:docMk/>
            <pc:sldMk cId="1257469546" sldId="318"/>
            <ac:spMk id="3" creationId="{21572AB2-9EB5-41B9-BC12-8971488A9227}"/>
          </ac:spMkLst>
        </pc:spChg>
      </pc:sldChg>
      <pc:sldChg chg="modSp">
        <pc:chgData name="Katina Williams (VDWC)" userId="b433f57c-7d5e-44fe-9232-4a2498067d28" providerId="ADAL" clId="{16D5BB9E-378E-4DC4-A7FD-38C351A79067}" dt="2020-10-12T05:49:24.515" v="1360" actId="120"/>
        <pc:sldMkLst>
          <pc:docMk/>
          <pc:sldMk cId="1445548975" sldId="319"/>
        </pc:sldMkLst>
        <pc:spChg chg="mod">
          <ac:chgData name="Katina Williams (VDWC)" userId="b433f57c-7d5e-44fe-9232-4a2498067d28" providerId="ADAL" clId="{16D5BB9E-378E-4DC4-A7FD-38C351A79067}" dt="2020-10-12T05:49:24.515" v="1360" actId="120"/>
          <ac:spMkLst>
            <pc:docMk/>
            <pc:sldMk cId="1445548975" sldId="319"/>
            <ac:spMk id="3" creationId="{14E3867A-2FFC-41D1-88CE-7221B54157A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B9C217B-C7E7-4BC3-9432-A67E959C9BD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a:extLst>
              <a:ext uri="{FF2B5EF4-FFF2-40B4-BE49-F238E27FC236}">
                <a16:creationId xmlns:a16="http://schemas.microsoft.com/office/drawing/2014/main" id="{5F563C96-CD4E-4133-A73B-44FBB041438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B9ADD5C-9FC3-46F7-83EC-F52828F6F19B}" type="datetimeFigureOut">
              <a:rPr lang="en-AU" smtClean="0"/>
              <a:t>12/10/2020</a:t>
            </a:fld>
            <a:endParaRPr lang="en-AU" dirty="0"/>
          </a:p>
        </p:txBody>
      </p:sp>
      <p:sp>
        <p:nvSpPr>
          <p:cNvPr id="4" name="Footer Placeholder 3">
            <a:extLst>
              <a:ext uri="{FF2B5EF4-FFF2-40B4-BE49-F238E27FC236}">
                <a16:creationId xmlns:a16="http://schemas.microsoft.com/office/drawing/2014/main" id="{0553B8CF-B71A-4626-8E47-12604CFFED6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a:extLst>
              <a:ext uri="{FF2B5EF4-FFF2-40B4-BE49-F238E27FC236}">
                <a16:creationId xmlns:a16="http://schemas.microsoft.com/office/drawing/2014/main" id="{A53B49F3-947A-40B4-BB14-89AF7F8CA2E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CA34800-6669-4D61-8A15-4BE587C291BB}" type="slidenum">
              <a:rPr lang="en-AU" smtClean="0"/>
              <a:t>‹#›</a:t>
            </a:fld>
            <a:endParaRPr lang="en-AU" dirty="0"/>
          </a:p>
        </p:txBody>
      </p:sp>
    </p:spTree>
    <p:extLst>
      <p:ext uri="{BB962C8B-B14F-4D97-AF65-F5344CB8AC3E}">
        <p14:creationId xmlns:p14="http://schemas.microsoft.com/office/powerpoint/2010/main" val="2624944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F0B8C8A-5B21-4149-B6BA-05191CF61C3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pPr>
              <a:defRPr/>
            </a:pPr>
            <a:endParaRPr lang="en-AU" dirty="0"/>
          </a:p>
        </p:txBody>
      </p:sp>
      <p:sp>
        <p:nvSpPr>
          <p:cNvPr id="3" name="Date Placeholder 2">
            <a:extLst>
              <a:ext uri="{FF2B5EF4-FFF2-40B4-BE49-F238E27FC236}">
                <a16:creationId xmlns:a16="http://schemas.microsoft.com/office/drawing/2014/main" id="{9AF85F1E-D700-4F51-8DF2-D15C66A7F6F3}"/>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pPr>
              <a:defRPr/>
            </a:pPr>
            <a:fld id="{61164D75-B28E-479D-9866-66B1BFF9E4E6}" type="datetimeFigureOut">
              <a:rPr lang="en-AU"/>
              <a:pPr>
                <a:defRPr/>
              </a:pPr>
              <a:t>12/10/2020</a:t>
            </a:fld>
            <a:endParaRPr lang="en-AU" dirty="0"/>
          </a:p>
        </p:txBody>
      </p:sp>
      <p:sp>
        <p:nvSpPr>
          <p:cNvPr id="4" name="Slide Image Placeholder 3">
            <a:extLst>
              <a:ext uri="{FF2B5EF4-FFF2-40B4-BE49-F238E27FC236}">
                <a16:creationId xmlns:a16="http://schemas.microsoft.com/office/drawing/2014/main" id="{126F1C03-881B-4355-B07D-0335F39987D8}"/>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AU" noProof="0" dirty="0"/>
          </a:p>
        </p:txBody>
      </p:sp>
      <p:sp>
        <p:nvSpPr>
          <p:cNvPr id="5" name="Notes Placeholder 4">
            <a:extLst>
              <a:ext uri="{FF2B5EF4-FFF2-40B4-BE49-F238E27FC236}">
                <a16:creationId xmlns:a16="http://schemas.microsoft.com/office/drawing/2014/main" id="{F64317A9-BCB3-48D5-A32A-E887A6F64F3F}"/>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Footer Placeholder 5">
            <a:extLst>
              <a:ext uri="{FF2B5EF4-FFF2-40B4-BE49-F238E27FC236}">
                <a16:creationId xmlns:a16="http://schemas.microsoft.com/office/drawing/2014/main" id="{12A132A2-195C-4467-844F-EF17D83B71B6}"/>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pPr>
              <a:defRPr/>
            </a:pPr>
            <a:endParaRPr lang="en-AU" dirty="0"/>
          </a:p>
        </p:txBody>
      </p:sp>
      <p:sp>
        <p:nvSpPr>
          <p:cNvPr id="7" name="Slide Number Placeholder 6">
            <a:extLst>
              <a:ext uri="{FF2B5EF4-FFF2-40B4-BE49-F238E27FC236}">
                <a16:creationId xmlns:a16="http://schemas.microsoft.com/office/drawing/2014/main" id="{699881A1-67FA-4219-BF77-3134E65268F1}"/>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DCB09518-359A-43B2-8A2D-1575ED3A054E}" type="slidenum">
              <a:rPr lang="en-AU" altLang="en-US"/>
              <a:pPr>
                <a:defRPr/>
              </a:pPr>
              <a:t>‹#›</a:t>
            </a:fld>
            <a:endParaRPr lang="en-AU" altLang="en-US" dirty="0"/>
          </a:p>
        </p:txBody>
      </p:sp>
    </p:spTree>
    <p:extLst>
      <p:ext uri="{BB962C8B-B14F-4D97-AF65-F5344CB8AC3E}">
        <p14:creationId xmlns:p14="http://schemas.microsoft.com/office/powerpoint/2010/main" val="18684449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4824898C-38A1-473A-AC01-3163C1F5A257}"/>
              </a:ext>
            </a:extLst>
          </p:cNvPr>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07531E3E-FC34-4479-91AF-55883669E7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6148" name="Slide Number Placeholder 3">
            <a:extLst>
              <a:ext uri="{FF2B5EF4-FFF2-40B4-BE49-F238E27FC236}">
                <a16:creationId xmlns:a16="http://schemas.microsoft.com/office/drawing/2014/main" id="{0338D336-53AD-4A43-8AE8-31B9591015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5DBCFDE-DC92-4BC0-B454-397A23783186}" type="slidenum">
              <a:rPr lang="en-AU" altLang="en-US" smtClean="0"/>
              <a:pPr/>
              <a:t>1</a:t>
            </a:fld>
            <a:endParaRPr lang="en-AU"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a:defRPr/>
            </a:pPr>
            <a:fld id="{DCB09518-359A-43B2-8A2D-1575ED3A054E}" type="slidenum">
              <a:rPr lang="en-AU" altLang="en-US" smtClean="0"/>
              <a:pPr>
                <a:defRPr/>
              </a:pPr>
              <a:t>10</a:t>
            </a:fld>
            <a:endParaRPr lang="en-AU" altLang="en-US" dirty="0"/>
          </a:p>
        </p:txBody>
      </p:sp>
    </p:spTree>
    <p:extLst>
      <p:ext uri="{BB962C8B-B14F-4D97-AF65-F5344CB8AC3E}">
        <p14:creationId xmlns:p14="http://schemas.microsoft.com/office/powerpoint/2010/main" val="3863227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3013"/>
            <a:ext cx="5967413" cy="3357562"/>
          </a:xfrm>
        </p:spPr>
      </p:sp>
      <p:sp>
        <p:nvSpPr>
          <p:cNvPr id="3" name="Notes Placeholder 2"/>
          <p:cNvSpPr>
            <a:spLocks noGrp="1"/>
          </p:cNvSpPr>
          <p:nvPr>
            <p:ph type="body" idx="1"/>
          </p:nvPr>
        </p:nvSpPr>
        <p:spPr>
          <a:xfrm>
            <a:off x="581025" y="4842669"/>
            <a:ext cx="5486400" cy="3600450"/>
          </a:xfrm>
        </p:spPr>
        <p:txBody>
          <a:bodyPr/>
          <a:lstStyle/>
          <a:p>
            <a:pPr lvl="0"/>
            <a:endParaRPr lang="en-AU" dirty="0"/>
          </a:p>
        </p:txBody>
      </p:sp>
      <p:sp>
        <p:nvSpPr>
          <p:cNvPr id="4" name="Slide Number Placeholder 3"/>
          <p:cNvSpPr>
            <a:spLocks noGrp="1"/>
          </p:cNvSpPr>
          <p:nvPr>
            <p:ph type="sldNum" sz="quarter" idx="10"/>
          </p:nvPr>
        </p:nvSpPr>
        <p:spPr/>
        <p:txBody>
          <a:bodyPr/>
          <a:lstStyle/>
          <a:p>
            <a:pPr>
              <a:defRPr/>
            </a:pPr>
            <a:fld id="{E984F7F5-231D-4D67-AFDD-1F10CB59A296}" type="slidenum">
              <a:rPr lang="en-AU" smtClean="0"/>
              <a:pPr>
                <a:defRPr/>
              </a:pPr>
              <a:t>11</a:t>
            </a:fld>
            <a:endParaRPr lang="en-AU" dirty="0"/>
          </a:p>
        </p:txBody>
      </p:sp>
    </p:spTree>
    <p:extLst>
      <p:ext uri="{BB962C8B-B14F-4D97-AF65-F5344CB8AC3E}">
        <p14:creationId xmlns:p14="http://schemas.microsoft.com/office/powerpoint/2010/main" val="2768885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a:defRPr/>
            </a:pPr>
            <a:fld id="{DCB09518-359A-43B2-8A2D-1575ED3A054E}" type="slidenum">
              <a:rPr lang="en-AU" altLang="en-US" smtClean="0"/>
              <a:pPr>
                <a:defRPr/>
              </a:pPr>
              <a:t>12</a:t>
            </a:fld>
            <a:endParaRPr lang="en-AU" altLang="en-US" dirty="0"/>
          </a:p>
        </p:txBody>
      </p:sp>
    </p:spTree>
    <p:extLst>
      <p:ext uri="{BB962C8B-B14F-4D97-AF65-F5344CB8AC3E}">
        <p14:creationId xmlns:p14="http://schemas.microsoft.com/office/powerpoint/2010/main" val="1489971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a:defRPr/>
            </a:pPr>
            <a:fld id="{DCB09518-359A-43B2-8A2D-1575ED3A054E}" type="slidenum">
              <a:rPr lang="en-AU" altLang="en-US" smtClean="0"/>
              <a:pPr>
                <a:defRPr/>
              </a:pPr>
              <a:t>13</a:t>
            </a:fld>
            <a:endParaRPr lang="en-AU" altLang="en-US" dirty="0"/>
          </a:p>
        </p:txBody>
      </p:sp>
    </p:spTree>
    <p:extLst>
      <p:ext uri="{BB962C8B-B14F-4D97-AF65-F5344CB8AC3E}">
        <p14:creationId xmlns:p14="http://schemas.microsoft.com/office/powerpoint/2010/main" val="4257543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0" dirty="0">
              <a:cs typeface="Calibri"/>
            </a:endParaRPr>
          </a:p>
          <a:p>
            <a:endParaRPr lang="en-AU" dirty="0"/>
          </a:p>
          <a:p>
            <a:endParaRPr lang="en-AU" dirty="0"/>
          </a:p>
          <a:p>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pPr>
              <a:defRPr/>
            </a:pPr>
            <a:fld id="{DCB09518-359A-43B2-8A2D-1575ED3A054E}" type="slidenum">
              <a:rPr lang="en-AU" altLang="en-US" smtClean="0"/>
              <a:pPr>
                <a:defRPr/>
              </a:pPr>
              <a:t>2</a:t>
            </a:fld>
            <a:endParaRPr lang="en-AU" altLang="en-US" dirty="0"/>
          </a:p>
        </p:txBody>
      </p:sp>
    </p:spTree>
    <p:extLst>
      <p:ext uri="{BB962C8B-B14F-4D97-AF65-F5344CB8AC3E}">
        <p14:creationId xmlns:p14="http://schemas.microsoft.com/office/powerpoint/2010/main" val="1116932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endParaRPr lang="en-AU" sz="1200" dirty="0">
              <a:cs typeface="Calibri" panose="020F0502020204030204"/>
            </a:endParaRPr>
          </a:p>
        </p:txBody>
      </p:sp>
      <p:sp>
        <p:nvSpPr>
          <p:cNvPr id="4" name="Slide Number Placeholder 3"/>
          <p:cNvSpPr>
            <a:spLocks noGrp="1"/>
          </p:cNvSpPr>
          <p:nvPr>
            <p:ph type="sldNum" sz="quarter" idx="5"/>
          </p:nvPr>
        </p:nvSpPr>
        <p:spPr/>
        <p:txBody>
          <a:bodyPr/>
          <a:lstStyle/>
          <a:p>
            <a:pPr>
              <a:defRPr/>
            </a:pPr>
            <a:fld id="{DCB09518-359A-43B2-8A2D-1575ED3A054E}" type="slidenum">
              <a:rPr lang="en-AU" altLang="en-US" smtClean="0"/>
              <a:pPr>
                <a:defRPr/>
              </a:pPr>
              <a:t>3</a:t>
            </a:fld>
            <a:endParaRPr lang="en-AU" altLang="en-US" dirty="0"/>
          </a:p>
        </p:txBody>
      </p:sp>
    </p:spTree>
    <p:extLst>
      <p:ext uri="{BB962C8B-B14F-4D97-AF65-F5344CB8AC3E}">
        <p14:creationId xmlns:p14="http://schemas.microsoft.com/office/powerpoint/2010/main" val="2151344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AU" dirty="0"/>
          </a:p>
        </p:txBody>
      </p:sp>
      <p:sp>
        <p:nvSpPr>
          <p:cNvPr id="4" name="Slide Number Placeholder 3"/>
          <p:cNvSpPr>
            <a:spLocks noGrp="1"/>
          </p:cNvSpPr>
          <p:nvPr>
            <p:ph type="sldNum" sz="quarter" idx="5"/>
          </p:nvPr>
        </p:nvSpPr>
        <p:spPr/>
        <p:txBody>
          <a:bodyPr/>
          <a:lstStyle/>
          <a:p>
            <a:pPr>
              <a:defRPr/>
            </a:pPr>
            <a:fld id="{DCB09518-359A-43B2-8A2D-1575ED3A054E}" type="slidenum">
              <a:rPr lang="en-AU" altLang="en-US" smtClean="0"/>
              <a:pPr>
                <a:defRPr/>
              </a:pPr>
              <a:t>4</a:t>
            </a:fld>
            <a:endParaRPr lang="en-AU" altLang="en-US" dirty="0"/>
          </a:p>
        </p:txBody>
      </p:sp>
    </p:spTree>
    <p:extLst>
      <p:ext uri="{BB962C8B-B14F-4D97-AF65-F5344CB8AC3E}">
        <p14:creationId xmlns:p14="http://schemas.microsoft.com/office/powerpoint/2010/main" val="1064309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5"/>
          </p:nvPr>
        </p:nvSpPr>
        <p:spPr/>
        <p:txBody>
          <a:bodyPr/>
          <a:lstStyle/>
          <a:p>
            <a:pPr>
              <a:defRPr/>
            </a:pPr>
            <a:fld id="{DCB09518-359A-43B2-8A2D-1575ED3A054E}" type="slidenum">
              <a:rPr lang="en-AU" altLang="en-US" smtClean="0"/>
              <a:pPr>
                <a:defRPr/>
              </a:pPr>
              <a:t>5</a:t>
            </a:fld>
            <a:endParaRPr lang="en-AU" altLang="en-US" dirty="0"/>
          </a:p>
        </p:txBody>
      </p:sp>
    </p:spTree>
    <p:extLst>
      <p:ext uri="{BB962C8B-B14F-4D97-AF65-F5344CB8AC3E}">
        <p14:creationId xmlns:p14="http://schemas.microsoft.com/office/powerpoint/2010/main" val="317428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5"/>
          </p:nvPr>
        </p:nvSpPr>
        <p:spPr/>
        <p:txBody>
          <a:bodyPr/>
          <a:lstStyle/>
          <a:p>
            <a:pPr>
              <a:defRPr/>
            </a:pPr>
            <a:fld id="{DCB09518-359A-43B2-8A2D-1575ED3A054E}" type="slidenum">
              <a:rPr lang="en-AU" altLang="en-US" smtClean="0"/>
              <a:pPr>
                <a:defRPr/>
              </a:pPr>
              <a:t>6</a:t>
            </a:fld>
            <a:endParaRPr lang="en-AU" altLang="en-US" dirty="0"/>
          </a:p>
        </p:txBody>
      </p:sp>
    </p:spTree>
    <p:extLst>
      <p:ext uri="{BB962C8B-B14F-4D97-AF65-F5344CB8AC3E}">
        <p14:creationId xmlns:p14="http://schemas.microsoft.com/office/powerpoint/2010/main" val="1497918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5"/>
          </p:nvPr>
        </p:nvSpPr>
        <p:spPr/>
        <p:txBody>
          <a:bodyPr/>
          <a:lstStyle/>
          <a:p>
            <a:pPr>
              <a:defRPr/>
            </a:pPr>
            <a:fld id="{DCB09518-359A-43B2-8A2D-1575ED3A054E}" type="slidenum">
              <a:rPr lang="en-AU" altLang="en-US" smtClean="0"/>
              <a:pPr>
                <a:defRPr/>
              </a:pPr>
              <a:t>7</a:t>
            </a:fld>
            <a:endParaRPr lang="en-AU" altLang="en-US" dirty="0"/>
          </a:p>
        </p:txBody>
      </p:sp>
    </p:spTree>
    <p:extLst>
      <p:ext uri="{BB962C8B-B14F-4D97-AF65-F5344CB8AC3E}">
        <p14:creationId xmlns:p14="http://schemas.microsoft.com/office/powerpoint/2010/main" val="2982531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a:p>
            <a:r>
              <a:rPr lang="en-AU" dirty="0"/>
              <a:t> </a:t>
            </a:r>
          </a:p>
        </p:txBody>
      </p:sp>
      <p:sp>
        <p:nvSpPr>
          <p:cNvPr id="4" name="Slide Number Placeholder 3"/>
          <p:cNvSpPr>
            <a:spLocks noGrp="1"/>
          </p:cNvSpPr>
          <p:nvPr>
            <p:ph type="sldNum" sz="quarter" idx="5"/>
          </p:nvPr>
        </p:nvSpPr>
        <p:spPr/>
        <p:txBody>
          <a:bodyPr/>
          <a:lstStyle/>
          <a:p>
            <a:pPr>
              <a:defRPr/>
            </a:pPr>
            <a:fld id="{DCB09518-359A-43B2-8A2D-1575ED3A054E}" type="slidenum">
              <a:rPr lang="en-AU" altLang="en-US" smtClean="0"/>
              <a:pPr>
                <a:defRPr/>
              </a:pPr>
              <a:t>8</a:t>
            </a:fld>
            <a:endParaRPr lang="en-AU" altLang="en-US" dirty="0"/>
          </a:p>
        </p:txBody>
      </p:sp>
    </p:spTree>
    <p:extLst>
      <p:ext uri="{BB962C8B-B14F-4D97-AF65-F5344CB8AC3E}">
        <p14:creationId xmlns:p14="http://schemas.microsoft.com/office/powerpoint/2010/main" val="266685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endParaRPr lang="en-GB" sz="1200" dirty="0"/>
          </a:p>
        </p:txBody>
      </p:sp>
      <p:sp>
        <p:nvSpPr>
          <p:cNvPr id="4" name="Slide Number Placeholder 3"/>
          <p:cNvSpPr>
            <a:spLocks noGrp="1"/>
          </p:cNvSpPr>
          <p:nvPr>
            <p:ph type="sldNum" sz="quarter" idx="5"/>
          </p:nvPr>
        </p:nvSpPr>
        <p:spPr/>
        <p:txBody>
          <a:bodyPr/>
          <a:lstStyle/>
          <a:p>
            <a:pPr>
              <a:defRPr/>
            </a:pPr>
            <a:fld id="{DCB09518-359A-43B2-8A2D-1575ED3A054E}" type="slidenum">
              <a:rPr lang="en-AU" altLang="en-US" smtClean="0"/>
              <a:pPr>
                <a:defRPr/>
              </a:pPr>
              <a:t>9</a:t>
            </a:fld>
            <a:endParaRPr lang="en-AU" altLang="en-US" dirty="0"/>
          </a:p>
        </p:txBody>
      </p:sp>
    </p:spTree>
    <p:extLst>
      <p:ext uri="{BB962C8B-B14F-4D97-AF65-F5344CB8AC3E}">
        <p14:creationId xmlns:p14="http://schemas.microsoft.com/office/powerpoint/2010/main" val="7003004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34000" y="1998000"/>
            <a:ext cx="9360000" cy="1645200"/>
          </a:xfrm>
        </p:spPr>
        <p:txBody>
          <a:bodyPr anchor="b" anchorCtr="0">
            <a:noAutofit/>
          </a:bodyPr>
          <a:lstStyle>
            <a:lvl1pPr algn="l">
              <a:defRPr sz="2800" b="1" baseline="0">
                <a:solidFill>
                  <a:schemeClr val="bg1"/>
                </a:solidFill>
              </a:defRPr>
            </a:lvl1pPr>
          </a:lstStyle>
          <a:p>
            <a:r>
              <a:rPr lang="en-US"/>
              <a:t>Click to edit Master title style</a:t>
            </a:r>
          </a:p>
        </p:txBody>
      </p:sp>
      <p:sp>
        <p:nvSpPr>
          <p:cNvPr id="3" name="Subtitle 2"/>
          <p:cNvSpPr>
            <a:spLocks noGrp="1"/>
          </p:cNvSpPr>
          <p:nvPr>
            <p:ph type="subTitle" idx="1"/>
          </p:nvPr>
        </p:nvSpPr>
        <p:spPr>
          <a:xfrm>
            <a:off x="1134000" y="3834000"/>
            <a:ext cx="9360000" cy="1566000"/>
          </a:xfrm>
        </p:spPr>
        <p:txBody>
          <a:bodyPr>
            <a:noAutofit/>
          </a:bodyPr>
          <a:lstStyle>
            <a:lvl1pPr marL="0" indent="0" algn="l">
              <a:buNone/>
              <a:defRPr sz="1800" b="0" baseline="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Tree>
    <p:extLst>
      <p:ext uri="{BB962C8B-B14F-4D97-AF65-F5344CB8AC3E}">
        <p14:creationId xmlns:p14="http://schemas.microsoft.com/office/powerpoint/2010/main" val="905702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729E1-3909-4A1C-BF6B-79BF9012E8A5}"/>
              </a:ext>
            </a:extLst>
          </p:cNvPr>
          <p:cNvSpPr>
            <a:spLocks noGrp="1"/>
          </p:cNvSpPr>
          <p:nvPr>
            <p:ph type="title"/>
          </p:nvPr>
        </p:nvSpPr>
        <p:spPr/>
        <p:txBody>
          <a:bodyPr/>
          <a:lstStyle/>
          <a:p>
            <a:r>
              <a:rPr lang="en-US"/>
              <a:t>Click to edit Master title style</a:t>
            </a:r>
            <a:endParaRPr lang="en-AU"/>
          </a:p>
        </p:txBody>
      </p:sp>
      <p:sp>
        <p:nvSpPr>
          <p:cNvPr id="7" name="Content Placeholder 6">
            <a:extLst>
              <a:ext uri="{FF2B5EF4-FFF2-40B4-BE49-F238E27FC236}">
                <a16:creationId xmlns:a16="http://schemas.microsoft.com/office/drawing/2014/main" id="{09022B2C-6C74-43CE-9882-CA93CCE95DC8}"/>
              </a:ext>
            </a:extLst>
          </p:cNvPr>
          <p:cNvSpPr>
            <a:spLocks noGrp="1"/>
          </p:cNvSpPr>
          <p:nvPr>
            <p:ph sz="quarter" idx="13"/>
          </p:nvPr>
        </p:nvSpPr>
        <p:spPr>
          <a:xfrm>
            <a:off x="719138" y="1619999"/>
            <a:ext cx="9540875" cy="48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Footer Placeholder 3">
            <a:extLst>
              <a:ext uri="{FF2B5EF4-FFF2-40B4-BE49-F238E27FC236}">
                <a16:creationId xmlns:a16="http://schemas.microsoft.com/office/drawing/2014/main" id="{90D132C0-B3AA-41B9-9FA1-5CED851D0C6A}"/>
              </a:ext>
            </a:extLst>
          </p:cNvPr>
          <p:cNvSpPr>
            <a:spLocks noGrp="1"/>
          </p:cNvSpPr>
          <p:nvPr>
            <p:ph type="ftr" sz="quarter" idx="11"/>
          </p:nvPr>
        </p:nvSpPr>
        <p:spPr/>
        <p:txBody>
          <a:bodyPr/>
          <a:lstStyle/>
          <a:p>
            <a:pPr>
              <a:defRPr/>
            </a:pPr>
            <a:endParaRPr lang="en-AU" dirty="0"/>
          </a:p>
        </p:txBody>
      </p:sp>
      <p:sp>
        <p:nvSpPr>
          <p:cNvPr id="3" name="Date Placeholder 2">
            <a:extLst>
              <a:ext uri="{FF2B5EF4-FFF2-40B4-BE49-F238E27FC236}">
                <a16:creationId xmlns:a16="http://schemas.microsoft.com/office/drawing/2014/main" id="{7AD40B02-893B-40EF-ACBA-E48CEBC1E7F7}"/>
              </a:ext>
            </a:extLst>
          </p:cNvPr>
          <p:cNvSpPr>
            <a:spLocks noGrp="1"/>
          </p:cNvSpPr>
          <p:nvPr>
            <p:ph type="dt" sz="half" idx="10"/>
          </p:nvPr>
        </p:nvSpPr>
        <p:spPr/>
        <p:txBody>
          <a:bodyPr/>
          <a:lstStyle/>
          <a:p>
            <a:pPr>
              <a:defRPr/>
            </a:pPr>
            <a:endParaRPr lang="en-AU" dirty="0"/>
          </a:p>
        </p:txBody>
      </p:sp>
      <p:sp>
        <p:nvSpPr>
          <p:cNvPr id="5" name="Slide Number Placeholder 4">
            <a:extLst>
              <a:ext uri="{FF2B5EF4-FFF2-40B4-BE49-F238E27FC236}">
                <a16:creationId xmlns:a16="http://schemas.microsoft.com/office/drawing/2014/main" id="{2D37699B-6B8B-4CDC-88CC-4C2642C5C108}"/>
              </a:ext>
            </a:extLst>
          </p:cNvPr>
          <p:cNvSpPr>
            <a:spLocks noGrp="1"/>
          </p:cNvSpPr>
          <p:nvPr>
            <p:ph type="sldNum" sz="quarter" idx="12"/>
          </p:nvPr>
        </p:nvSpPr>
        <p:spPr/>
        <p:txBody>
          <a:bodyPr/>
          <a:lstStyle/>
          <a:p>
            <a:pPr>
              <a:defRPr/>
            </a:pPr>
            <a:fld id="{15AF9A56-2477-4E54-9B3A-54EF47468CB2}" type="slidenum">
              <a:rPr lang="en-AU" altLang="en-US" smtClean="0"/>
              <a:pPr>
                <a:defRPr/>
              </a:pPr>
              <a:t>‹#›</a:t>
            </a:fld>
            <a:endParaRPr lang="en-AU" altLang="en-US" dirty="0"/>
          </a:p>
        </p:txBody>
      </p:sp>
    </p:spTree>
    <p:extLst>
      <p:ext uri="{BB962C8B-B14F-4D97-AF65-F5344CB8AC3E}">
        <p14:creationId xmlns:p14="http://schemas.microsoft.com/office/powerpoint/2010/main" val="1633783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2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729E1-3909-4A1C-BF6B-79BF9012E8A5}"/>
              </a:ext>
            </a:extLst>
          </p:cNvPr>
          <p:cNvSpPr>
            <a:spLocks noGrp="1"/>
          </p:cNvSpPr>
          <p:nvPr>
            <p:ph type="title"/>
          </p:nvPr>
        </p:nvSpPr>
        <p:spPr/>
        <p:txBody>
          <a:bodyPr/>
          <a:lstStyle/>
          <a:p>
            <a:r>
              <a:rPr lang="en-US"/>
              <a:t>Click to edit Master title style</a:t>
            </a:r>
            <a:endParaRPr lang="en-AU"/>
          </a:p>
        </p:txBody>
      </p:sp>
      <p:sp>
        <p:nvSpPr>
          <p:cNvPr id="7" name="Content Placeholder 6">
            <a:extLst>
              <a:ext uri="{FF2B5EF4-FFF2-40B4-BE49-F238E27FC236}">
                <a16:creationId xmlns:a16="http://schemas.microsoft.com/office/drawing/2014/main" id="{09022B2C-6C74-43CE-9882-CA93CCE95DC8}"/>
              </a:ext>
            </a:extLst>
          </p:cNvPr>
          <p:cNvSpPr>
            <a:spLocks noGrp="1"/>
          </p:cNvSpPr>
          <p:nvPr>
            <p:ph sz="quarter" idx="13"/>
          </p:nvPr>
        </p:nvSpPr>
        <p:spPr>
          <a:xfrm>
            <a:off x="719137" y="1619999"/>
            <a:ext cx="5292000" cy="48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Content Placeholder 6">
            <a:extLst>
              <a:ext uri="{FF2B5EF4-FFF2-40B4-BE49-F238E27FC236}">
                <a16:creationId xmlns:a16="http://schemas.microsoft.com/office/drawing/2014/main" id="{3DF41D1B-AE3D-4A78-9BB7-ABF7D077CDD0}"/>
              </a:ext>
            </a:extLst>
          </p:cNvPr>
          <p:cNvSpPr>
            <a:spLocks noGrp="1"/>
          </p:cNvSpPr>
          <p:nvPr>
            <p:ph sz="quarter" idx="14"/>
          </p:nvPr>
        </p:nvSpPr>
        <p:spPr>
          <a:xfrm>
            <a:off x="6397200" y="1620175"/>
            <a:ext cx="5292000" cy="48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Footer Placeholder 3">
            <a:extLst>
              <a:ext uri="{FF2B5EF4-FFF2-40B4-BE49-F238E27FC236}">
                <a16:creationId xmlns:a16="http://schemas.microsoft.com/office/drawing/2014/main" id="{90D132C0-B3AA-41B9-9FA1-5CED851D0C6A}"/>
              </a:ext>
            </a:extLst>
          </p:cNvPr>
          <p:cNvSpPr>
            <a:spLocks noGrp="1"/>
          </p:cNvSpPr>
          <p:nvPr>
            <p:ph type="ftr" sz="quarter" idx="11"/>
          </p:nvPr>
        </p:nvSpPr>
        <p:spPr/>
        <p:txBody>
          <a:bodyPr/>
          <a:lstStyle/>
          <a:p>
            <a:pPr>
              <a:defRPr/>
            </a:pPr>
            <a:endParaRPr lang="en-AU" dirty="0"/>
          </a:p>
        </p:txBody>
      </p:sp>
      <p:sp>
        <p:nvSpPr>
          <p:cNvPr id="3" name="Date Placeholder 2">
            <a:extLst>
              <a:ext uri="{FF2B5EF4-FFF2-40B4-BE49-F238E27FC236}">
                <a16:creationId xmlns:a16="http://schemas.microsoft.com/office/drawing/2014/main" id="{7AD40B02-893B-40EF-ACBA-E48CEBC1E7F7}"/>
              </a:ext>
            </a:extLst>
          </p:cNvPr>
          <p:cNvSpPr>
            <a:spLocks noGrp="1"/>
          </p:cNvSpPr>
          <p:nvPr>
            <p:ph type="dt" sz="half" idx="10"/>
          </p:nvPr>
        </p:nvSpPr>
        <p:spPr/>
        <p:txBody>
          <a:bodyPr/>
          <a:lstStyle/>
          <a:p>
            <a:pPr>
              <a:defRPr/>
            </a:pPr>
            <a:endParaRPr lang="en-AU" dirty="0"/>
          </a:p>
        </p:txBody>
      </p:sp>
      <p:sp>
        <p:nvSpPr>
          <p:cNvPr id="5" name="Slide Number Placeholder 4">
            <a:extLst>
              <a:ext uri="{FF2B5EF4-FFF2-40B4-BE49-F238E27FC236}">
                <a16:creationId xmlns:a16="http://schemas.microsoft.com/office/drawing/2014/main" id="{2D37699B-6B8B-4CDC-88CC-4C2642C5C108}"/>
              </a:ext>
            </a:extLst>
          </p:cNvPr>
          <p:cNvSpPr>
            <a:spLocks noGrp="1"/>
          </p:cNvSpPr>
          <p:nvPr>
            <p:ph type="sldNum" sz="quarter" idx="12"/>
          </p:nvPr>
        </p:nvSpPr>
        <p:spPr/>
        <p:txBody>
          <a:bodyPr/>
          <a:lstStyle/>
          <a:p>
            <a:pPr>
              <a:defRPr/>
            </a:pPr>
            <a:fld id="{15AF9A56-2477-4E54-9B3A-54EF47468CB2}" type="slidenum">
              <a:rPr lang="en-AU" altLang="en-US" smtClean="0"/>
              <a:pPr>
                <a:defRPr/>
              </a:pPr>
              <a:t>‹#›</a:t>
            </a:fld>
            <a:endParaRPr lang="en-AU" altLang="en-US" dirty="0"/>
          </a:p>
        </p:txBody>
      </p:sp>
    </p:spTree>
    <p:extLst>
      <p:ext uri="{BB962C8B-B14F-4D97-AF65-F5344CB8AC3E}">
        <p14:creationId xmlns:p14="http://schemas.microsoft.com/office/powerpoint/2010/main" val="1716214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729E1-3909-4A1C-BF6B-79BF9012E8A5}"/>
              </a:ext>
            </a:extLst>
          </p:cNvPr>
          <p:cNvSpPr>
            <a:spLocks noGrp="1"/>
          </p:cNvSpPr>
          <p:nvPr>
            <p:ph type="title"/>
          </p:nvPr>
        </p:nvSpPr>
        <p:spPr/>
        <p:txBody>
          <a:bodyPr/>
          <a:lstStyle/>
          <a:p>
            <a:r>
              <a:rPr lang="en-US"/>
              <a:t>Click to edit Master title style</a:t>
            </a:r>
            <a:endParaRPr lang="en-AU"/>
          </a:p>
        </p:txBody>
      </p:sp>
      <p:sp>
        <p:nvSpPr>
          <p:cNvPr id="7" name="Content Placeholder 6">
            <a:extLst>
              <a:ext uri="{FF2B5EF4-FFF2-40B4-BE49-F238E27FC236}">
                <a16:creationId xmlns:a16="http://schemas.microsoft.com/office/drawing/2014/main" id="{09022B2C-6C74-43CE-9882-CA93CCE95DC8}"/>
              </a:ext>
            </a:extLst>
          </p:cNvPr>
          <p:cNvSpPr>
            <a:spLocks noGrp="1"/>
          </p:cNvSpPr>
          <p:nvPr>
            <p:ph sz="quarter" idx="13"/>
          </p:nvPr>
        </p:nvSpPr>
        <p:spPr>
          <a:xfrm>
            <a:off x="719139" y="1619999"/>
            <a:ext cx="3456000" cy="4860000"/>
          </a:xfrm>
        </p:spPr>
        <p:txBody>
          <a:bodyPr/>
          <a:lstStyle>
            <a:lvl1pPr>
              <a:defRPr>
                <a:solidFill>
                  <a:srgbClr val="04003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Content Placeholder 6">
            <a:extLst>
              <a:ext uri="{FF2B5EF4-FFF2-40B4-BE49-F238E27FC236}">
                <a16:creationId xmlns:a16="http://schemas.microsoft.com/office/drawing/2014/main" id="{3DF41D1B-AE3D-4A78-9BB7-ABF7D077CDD0}"/>
              </a:ext>
            </a:extLst>
          </p:cNvPr>
          <p:cNvSpPr>
            <a:spLocks noGrp="1"/>
          </p:cNvSpPr>
          <p:nvPr>
            <p:ph sz="quarter" idx="14"/>
          </p:nvPr>
        </p:nvSpPr>
        <p:spPr>
          <a:xfrm>
            <a:off x="4476169" y="1619912"/>
            <a:ext cx="3456000" cy="48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9" name="Content Placeholder 6">
            <a:extLst>
              <a:ext uri="{FF2B5EF4-FFF2-40B4-BE49-F238E27FC236}">
                <a16:creationId xmlns:a16="http://schemas.microsoft.com/office/drawing/2014/main" id="{DCD3322C-5C3C-4D71-A4D1-0C8F06A357E3}"/>
              </a:ext>
            </a:extLst>
          </p:cNvPr>
          <p:cNvSpPr>
            <a:spLocks noGrp="1"/>
          </p:cNvSpPr>
          <p:nvPr>
            <p:ph sz="quarter" idx="15"/>
          </p:nvPr>
        </p:nvSpPr>
        <p:spPr>
          <a:xfrm>
            <a:off x="8233200" y="1619912"/>
            <a:ext cx="3456000" cy="48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Footer Placeholder 3">
            <a:extLst>
              <a:ext uri="{FF2B5EF4-FFF2-40B4-BE49-F238E27FC236}">
                <a16:creationId xmlns:a16="http://schemas.microsoft.com/office/drawing/2014/main" id="{90D132C0-B3AA-41B9-9FA1-5CED851D0C6A}"/>
              </a:ext>
            </a:extLst>
          </p:cNvPr>
          <p:cNvSpPr>
            <a:spLocks noGrp="1"/>
          </p:cNvSpPr>
          <p:nvPr>
            <p:ph type="ftr" sz="quarter" idx="11"/>
          </p:nvPr>
        </p:nvSpPr>
        <p:spPr/>
        <p:txBody>
          <a:bodyPr/>
          <a:lstStyle/>
          <a:p>
            <a:pPr>
              <a:defRPr/>
            </a:pPr>
            <a:endParaRPr lang="en-AU" dirty="0"/>
          </a:p>
        </p:txBody>
      </p:sp>
      <p:sp>
        <p:nvSpPr>
          <p:cNvPr id="3" name="Date Placeholder 2">
            <a:extLst>
              <a:ext uri="{FF2B5EF4-FFF2-40B4-BE49-F238E27FC236}">
                <a16:creationId xmlns:a16="http://schemas.microsoft.com/office/drawing/2014/main" id="{7AD40B02-893B-40EF-ACBA-E48CEBC1E7F7}"/>
              </a:ext>
            </a:extLst>
          </p:cNvPr>
          <p:cNvSpPr>
            <a:spLocks noGrp="1"/>
          </p:cNvSpPr>
          <p:nvPr>
            <p:ph type="dt" sz="half" idx="10"/>
          </p:nvPr>
        </p:nvSpPr>
        <p:spPr/>
        <p:txBody>
          <a:bodyPr/>
          <a:lstStyle/>
          <a:p>
            <a:pPr>
              <a:defRPr/>
            </a:pPr>
            <a:endParaRPr lang="en-AU" dirty="0"/>
          </a:p>
        </p:txBody>
      </p:sp>
      <p:sp>
        <p:nvSpPr>
          <p:cNvPr id="5" name="Slide Number Placeholder 4">
            <a:extLst>
              <a:ext uri="{FF2B5EF4-FFF2-40B4-BE49-F238E27FC236}">
                <a16:creationId xmlns:a16="http://schemas.microsoft.com/office/drawing/2014/main" id="{2D37699B-6B8B-4CDC-88CC-4C2642C5C108}"/>
              </a:ext>
            </a:extLst>
          </p:cNvPr>
          <p:cNvSpPr>
            <a:spLocks noGrp="1"/>
          </p:cNvSpPr>
          <p:nvPr>
            <p:ph type="sldNum" sz="quarter" idx="12"/>
          </p:nvPr>
        </p:nvSpPr>
        <p:spPr/>
        <p:txBody>
          <a:bodyPr/>
          <a:lstStyle/>
          <a:p>
            <a:pPr>
              <a:defRPr/>
            </a:pPr>
            <a:fld id="{15AF9A56-2477-4E54-9B3A-54EF47468CB2}" type="slidenum">
              <a:rPr lang="en-AU" altLang="en-US" smtClean="0"/>
              <a:pPr>
                <a:defRPr/>
              </a:pPr>
              <a:t>‹#›</a:t>
            </a:fld>
            <a:endParaRPr lang="en-AU" altLang="en-US" dirty="0"/>
          </a:p>
        </p:txBody>
      </p:sp>
    </p:spTree>
    <p:extLst>
      <p:ext uri="{BB962C8B-B14F-4D97-AF65-F5344CB8AC3E}">
        <p14:creationId xmlns:p14="http://schemas.microsoft.com/office/powerpoint/2010/main" val="2836110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Body">
    <p:spTree>
      <p:nvGrpSpPr>
        <p:cNvPr id="1" name=""/>
        <p:cNvGrpSpPr/>
        <p:nvPr/>
      </p:nvGrpSpPr>
      <p:grpSpPr>
        <a:xfrm>
          <a:off x="0" y="0"/>
          <a:ext cx="0" cy="0"/>
          <a:chOff x="0" y="0"/>
          <a:chExt cx="0" cy="0"/>
        </a:xfrm>
      </p:grpSpPr>
      <p:sp>
        <p:nvSpPr>
          <p:cNvPr id="3" name="Content Placeholder 2"/>
          <p:cNvSpPr>
            <a:spLocks noGrp="1"/>
          </p:cNvSpPr>
          <p:nvPr>
            <p:ph idx="1"/>
          </p:nvPr>
        </p:nvSpPr>
        <p:spPr>
          <a:xfrm>
            <a:off x="719667" y="1512001"/>
            <a:ext cx="10800000" cy="4968175"/>
          </a:xfrm>
        </p:spPr>
        <p:txBody>
          <a:bodyPr/>
          <a:lstStyle>
            <a:lvl1pPr marL="0" indent="0">
              <a:lnSpc>
                <a:spcPct val="110000"/>
              </a:lnSpc>
              <a:defRPr baseline="0">
                <a:solidFill>
                  <a:srgbClr val="04003F"/>
                </a:solidFill>
              </a:defRPr>
            </a:lvl1pPr>
            <a:lvl2pPr marL="0" indent="0">
              <a:lnSpc>
                <a:spcPct val="110000"/>
              </a:lnSpc>
              <a:defRPr/>
            </a:lvl2pPr>
            <a:lvl3pPr marL="252000" indent="-252000">
              <a:lnSpc>
                <a:spcPct val="110000"/>
              </a:lnSpc>
              <a:defRPr/>
            </a:lvl3pPr>
            <a:lvl4pPr marL="504000" indent="-252000">
              <a:lnSpc>
                <a:spcPct val="110000"/>
              </a:lnSpc>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56EAE289-D85D-4BA4-A8EB-EEA9A517A7DB}"/>
              </a:ext>
            </a:extLst>
          </p:cNvPr>
          <p:cNvSpPr>
            <a:spLocks noGrp="1"/>
          </p:cNvSpPr>
          <p:nvPr>
            <p:ph type="ftr" sz="quarter" idx="11"/>
          </p:nvPr>
        </p:nvSpPr>
        <p:spPr/>
        <p:txBody>
          <a:bodyPr/>
          <a:lstStyle>
            <a:lvl1pPr>
              <a:defRPr/>
            </a:lvl1pPr>
          </a:lstStyle>
          <a:p>
            <a:pPr>
              <a:defRPr/>
            </a:pPr>
            <a:endParaRPr lang="en-AU" dirty="0"/>
          </a:p>
        </p:txBody>
      </p:sp>
      <p:sp>
        <p:nvSpPr>
          <p:cNvPr id="4" name="Date Placeholder 3">
            <a:extLst>
              <a:ext uri="{FF2B5EF4-FFF2-40B4-BE49-F238E27FC236}">
                <a16:creationId xmlns:a16="http://schemas.microsoft.com/office/drawing/2014/main" id="{42E7AA92-AC78-4BC8-8BEB-C748B1920139}"/>
              </a:ext>
            </a:extLst>
          </p:cNvPr>
          <p:cNvSpPr>
            <a:spLocks noGrp="1"/>
          </p:cNvSpPr>
          <p:nvPr>
            <p:ph type="dt" sz="half" idx="10"/>
          </p:nvPr>
        </p:nvSpPr>
        <p:spPr/>
        <p:txBody>
          <a:bodyPr/>
          <a:lstStyle>
            <a:lvl1pPr>
              <a:defRPr/>
            </a:lvl1pPr>
          </a:lstStyle>
          <a:p>
            <a:pPr>
              <a:defRPr/>
            </a:pPr>
            <a:endParaRPr lang="en-AU" dirty="0"/>
          </a:p>
        </p:txBody>
      </p:sp>
      <p:sp>
        <p:nvSpPr>
          <p:cNvPr id="6" name="Slide Number Placeholder 5">
            <a:extLst>
              <a:ext uri="{FF2B5EF4-FFF2-40B4-BE49-F238E27FC236}">
                <a16:creationId xmlns:a16="http://schemas.microsoft.com/office/drawing/2014/main" id="{D2EE1050-FA14-43BA-97AF-938F71F0D5A4}"/>
              </a:ext>
            </a:extLst>
          </p:cNvPr>
          <p:cNvSpPr>
            <a:spLocks noGrp="1"/>
          </p:cNvSpPr>
          <p:nvPr>
            <p:ph type="sldNum" sz="quarter" idx="12"/>
          </p:nvPr>
        </p:nvSpPr>
        <p:spPr>
          <a:xfrm>
            <a:off x="10800000" y="6480175"/>
            <a:ext cx="719667" cy="374650"/>
          </a:xfrm>
        </p:spPr>
        <p:txBody>
          <a:bodyPr/>
          <a:lstStyle>
            <a:lvl1pPr>
              <a:defRPr/>
            </a:lvl1pPr>
          </a:lstStyle>
          <a:p>
            <a:pPr>
              <a:defRPr/>
            </a:pPr>
            <a:fld id="{84EDB223-52DF-4E62-9FE6-2BCE293CB225}" type="slidenum">
              <a:rPr lang="en-AU"/>
              <a:pPr>
                <a:defRPr/>
              </a:pPr>
              <a:t>‹#›</a:t>
            </a:fld>
            <a:endParaRPr lang="en-AU" dirty="0"/>
          </a:p>
        </p:txBody>
      </p:sp>
      <p:sp>
        <p:nvSpPr>
          <p:cNvPr id="7" name="Title 6">
            <a:extLst>
              <a:ext uri="{FF2B5EF4-FFF2-40B4-BE49-F238E27FC236}">
                <a16:creationId xmlns:a16="http://schemas.microsoft.com/office/drawing/2014/main" id="{F520EED0-DF2F-4F03-8233-929FAB679510}"/>
              </a:ext>
            </a:extLst>
          </p:cNvPr>
          <p:cNvSpPr>
            <a:spLocks noGrp="1"/>
          </p:cNvSpPr>
          <p:nvPr>
            <p:ph type="title"/>
          </p:nvPr>
        </p:nvSpPr>
        <p:spPr/>
        <p:txBody>
          <a:bodyPr/>
          <a:lstStyle/>
          <a:p>
            <a:r>
              <a:rPr lang="en-US"/>
              <a:t>Click to edit Master title style</a:t>
            </a:r>
            <a:endParaRPr lang="en-AU"/>
          </a:p>
        </p:txBody>
      </p:sp>
    </p:spTree>
    <p:extLst>
      <p:ext uri="{BB962C8B-B14F-4D97-AF65-F5344CB8AC3E}">
        <p14:creationId xmlns:p14="http://schemas.microsoft.com/office/powerpoint/2010/main" val="33627925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a:lum/>
          </a:blip>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5717D13-A0B8-44FF-83BD-69609A53C4C3}"/>
              </a:ext>
            </a:extLst>
          </p:cNvPr>
          <p:cNvSpPr>
            <a:spLocks noGrp="1"/>
          </p:cNvSpPr>
          <p:nvPr>
            <p:ph type="title"/>
          </p:nvPr>
        </p:nvSpPr>
        <p:spPr bwMode="auto">
          <a:xfrm>
            <a:off x="2160000" y="269875"/>
            <a:ext cx="95292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AB2482AE-DB13-49E4-8B2A-5571141A497A}"/>
              </a:ext>
            </a:extLst>
          </p:cNvPr>
          <p:cNvSpPr>
            <a:spLocks noGrp="1"/>
          </p:cNvSpPr>
          <p:nvPr>
            <p:ph type="body" idx="1"/>
          </p:nvPr>
        </p:nvSpPr>
        <p:spPr bwMode="auto">
          <a:xfrm>
            <a:off x="719667" y="1619251"/>
            <a:ext cx="9540000" cy="4860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Footer Placeholder 2">
            <a:extLst>
              <a:ext uri="{FF2B5EF4-FFF2-40B4-BE49-F238E27FC236}">
                <a16:creationId xmlns:a16="http://schemas.microsoft.com/office/drawing/2014/main" id="{E2F044CA-99CF-41DC-BE10-D47868D2CD28}"/>
              </a:ext>
            </a:extLst>
          </p:cNvPr>
          <p:cNvSpPr>
            <a:spLocks noGrp="1"/>
          </p:cNvSpPr>
          <p:nvPr>
            <p:ph type="ftr" sz="quarter" idx="3"/>
          </p:nvPr>
        </p:nvSpPr>
        <p:spPr>
          <a:xfrm>
            <a:off x="719667" y="6480175"/>
            <a:ext cx="6480000" cy="374650"/>
          </a:xfrm>
          <a:prstGeom prst="rect">
            <a:avLst/>
          </a:prstGeom>
        </p:spPr>
        <p:txBody>
          <a:bodyPr vert="horz" lIns="0" tIns="0" rIns="0" bIns="0" rtlCol="0" anchor="t" anchorCtr="0"/>
          <a:lstStyle>
            <a:lvl1pPr algn="l">
              <a:defRPr sz="1200">
                <a:solidFill>
                  <a:schemeClr val="tx1">
                    <a:lumMod val="65000"/>
                    <a:lumOff val="35000"/>
                  </a:schemeClr>
                </a:solidFill>
                <a:latin typeface="Arial" panose="020B0604020202020204" pitchFamily="34" charset="0"/>
              </a:defRPr>
            </a:lvl1pPr>
          </a:lstStyle>
          <a:p>
            <a:pPr>
              <a:defRPr/>
            </a:pPr>
            <a:endParaRPr lang="en-AU" dirty="0"/>
          </a:p>
        </p:txBody>
      </p:sp>
      <p:sp>
        <p:nvSpPr>
          <p:cNvPr id="2" name="Date Placeholder 1">
            <a:extLst>
              <a:ext uri="{FF2B5EF4-FFF2-40B4-BE49-F238E27FC236}">
                <a16:creationId xmlns:a16="http://schemas.microsoft.com/office/drawing/2014/main" id="{E0E0EC71-6181-4D45-9FC7-978DC20CCD10}"/>
              </a:ext>
            </a:extLst>
          </p:cNvPr>
          <p:cNvSpPr>
            <a:spLocks noGrp="1"/>
          </p:cNvSpPr>
          <p:nvPr>
            <p:ph type="dt" sz="half" idx="2"/>
          </p:nvPr>
        </p:nvSpPr>
        <p:spPr>
          <a:xfrm>
            <a:off x="7740000" y="6480175"/>
            <a:ext cx="2520000" cy="374650"/>
          </a:xfrm>
          <a:prstGeom prst="rect">
            <a:avLst/>
          </a:prstGeom>
        </p:spPr>
        <p:txBody>
          <a:bodyPr vert="horz" lIns="0" tIns="0" rIns="0" bIns="0" rtlCol="0" anchor="t" anchorCtr="0"/>
          <a:lstStyle>
            <a:lvl1pPr algn="r">
              <a:defRPr sz="1200">
                <a:solidFill>
                  <a:schemeClr val="tx1">
                    <a:lumMod val="65000"/>
                    <a:lumOff val="35000"/>
                  </a:schemeClr>
                </a:solidFill>
                <a:latin typeface="Arial" panose="020B0604020202020204" pitchFamily="34" charset="0"/>
              </a:defRPr>
            </a:lvl1pPr>
          </a:lstStyle>
          <a:p>
            <a:pPr>
              <a:defRPr/>
            </a:pPr>
            <a:endParaRPr lang="en-AU" dirty="0"/>
          </a:p>
        </p:txBody>
      </p:sp>
      <p:sp>
        <p:nvSpPr>
          <p:cNvPr id="4" name="Slide Number Placeholder 3">
            <a:extLst>
              <a:ext uri="{FF2B5EF4-FFF2-40B4-BE49-F238E27FC236}">
                <a16:creationId xmlns:a16="http://schemas.microsoft.com/office/drawing/2014/main" id="{B27AB8C5-A495-4502-AF71-8E806D33322B}"/>
              </a:ext>
            </a:extLst>
          </p:cNvPr>
          <p:cNvSpPr>
            <a:spLocks noGrp="1"/>
          </p:cNvSpPr>
          <p:nvPr>
            <p:ph type="sldNum" sz="quarter" idx="4"/>
          </p:nvPr>
        </p:nvSpPr>
        <p:spPr>
          <a:xfrm>
            <a:off x="10969533" y="6480000"/>
            <a:ext cx="719667" cy="374650"/>
          </a:xfrm>
          <a:prstGeom prst="rect">
            <a:avLst/>
          </a:prstGeom>
        </p:spPr>
        <p:txBody>
          <a:bodyPr vert="horz" wrap="square" lIns="0" tIns="0" rIns="0" bIns="0" numCol="1" anchor="t" anchorCtr="0" compatLnSpc="1">
            <a:prstTxWarp prst="textNoShape">
              <a:avLst/>
            </a:prstTxWarp>
          </a:bodyPr>
          <a:lstStyle>
            <a:lvl1pPr algn="r">
              <a:defRPr sz="1200">
                <a:solidFill>
                  <a:srgbClr val="595959"/>
                </a:solidFill>
              </a:defRPr>
            </a:lvl1pPr>
          </a:lstStyle>
          <a:p>
            <a:pPr>
              <a:defRPr/>
            </a:pPr>
            <a:fld id="{15AF9A56-2477-4E54-9B3A-54EF47468CB2}" type="slidenum">
              <a:rPr lang="en-AU" altLang="en-US"/>
              <a:pPr>
                <a:defRPr/>
              </a:pPr>
              <a:t>‹#›</a:t>
            </a:fld>
            <a:endParaRPr lang="en-AU" altLang="en-US" dirty="0"/>
          </a:p>
        </p:txBody>
      </p:sp>
      <p:sp>
        <p:nvSpPr>
          <p:cNvPr id="6" name="MSIPCMContentMarking" descr="{&quot;HashCode&quot;:904758361,&quot;Placement&quot;:&quot;Footer&quot;}">
            <a:extLst>
              <a:ext uri="{FF2B5EF4-FFF2-40B4-BE49-F238E27FC236}">
                <a16:creationId xmlns:a16="http://schemas.microsoft.com/office/drawing/2014/main" id="{B67D1798-4A1A-45C9-B379-33A00012AB09}"/>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ct val="0"/>
              </a:spcBef>
              <a:spcAft>
                <a:spcPct val="0"/>
              </a:spcAft>
            </a:pPr>
            <a:r>
              <a:rPr lang="en-AU" sz="1000" dirty="0">
                <a:solidFill>
                  <a:srgbClr val="000000"/>
                </a:solidFill>
                <a:latin typeface="Arial Black" panose="020B0A04020102020204" pitchFamily="34" charset="0"/>
              </a:rPr>
              <a:t>OFFICIAL</a:t>
            </a:r>
          </a:p>
        </p:txBody>
      </p:sp>
    </p:spTree>
  </p:cSld>
  <p:clrMap bg1="lt1" tx1="dk1" bg2="lt2" tx2="dk2" accent1="accent1" accent2="accent2" accent3="accent3" accent4="accent4" accent5="accent5" accent6="accent6" hlink="hlink" folHlink="folHlink"/>
  <p:sldLayoutIdLst>
    <p:sldLayoutId id="2147483911" r:id="rId1"/>
    <p:sldLayoutId id="2147483913" r:id="rId2"/>
    <p:sldLayoutId id="2147483914" r:id="rId3"/>
    <p:sldLayoutId id="2147483915" r:id="rId4"/>
    <p:sldLayoutId id="2147483916" r:id="rId5"/>
  </p:sldLayoutIdLst>
  <p:hf hdr="0" ftr="0" dt="0"/>
  <p:txStyles>
    <p:titleStyle>
      <a:lvl1pPr algn="r" defTabSz="457200" rtl="0" eaLnBrk="1" fontAlgn="base" hangingPunct="1">
        <a:spcBef>
          <a:spcPct val="0"/>
        </a:spcBef>
        <a:spcAft>
          <a:spcPct val="0"/>
        </a:spcAft>
        <a:defRPr sz="2000" b="1" kern="1200">
          <a:solidFill>
            <a:srgbClr val="1D1937"/>
          </a:solidFill>
          <a:latin typeface="Arial"/>
          <a:ea typeface="ＭＳ Ｐゴシック" charset="0"/>
          <a:cs typeface="Arial"/>
        </a:defRPr>
      </a:lvl1pPr>
      <a:lvl2pPr algn="l" defTabSz="457200" rtl="0" eaLnBrk="1" fontAlgn="base" hangingPunct="1">
        <a:spcBef>
          <a:spcPct val="0"/>
        </a:spcBef>
        <a:spcAft>
          <a:spcPct val="0"/>
        </a:spcAft>
        <a:defRPr sz="2400">
          <a:solidFill>
            <a:schemeClr val="bg1"/>
          </a:solidFill>
          <a:latin typeface="Arial" charset="0"/>
          <a:ea typeface="ＭＳ Ｐゴシック" charset="0"/>
          <a:cs typeface="Arial" pitchFamily="34" charset="0"/>
        </a:defRPr>
      </a:lvl2pPr>
      <a:lvl3pPr algn="l" defTabSz="457200" rtl="0" eaLnBrk="1" fontAlgn="base" hangingPunct="1">
        <a:spcBef>
          <a:spcPct val="0"/>
        </a:spcBef>
        <a:spcAft>
          <a:spcPct val="0"/>
        </a:spcAft>
        <a:defRPr sz="2400">
          <a:solidFill>
            <a:schemeClr val="bg1"/>
          </a:solidFill>
          <a:latin typeface="Arial" charset="0"/>
          <a:ea typeface="ＭＳ Ｐゴシック" charset="0"/>
          <a:cs typeface="Arial" pitchFamily="34" charset="0"/>
        </a:defRPr>
      </a:lvl3pPr>
      <a:lvl4pPr algn="l" defTabSz="457200" rtl="0" eaLnBrk="1" fontAlgn="base" hangingPunct="1">
        <a:spcBef>
          <a:spcPct val="0"/>
        </a:spcBef>
        <a:spcAft>
          <a:spcPct val="0"/>
        </a:spcAft>
        <a:defRPr sz="2400">
          <a:solidFill>
            <a:schemeClr val="bg1"/>
          </a:solidFill>
          <a:latin typeface="Arial" charset="0"/>
          <a:ea typeface="ＭＳ Ｐゴシック" charset="0"/>
          <a:cs typeface="Arial" pitchFamily="34" charset="0"/>
        </a:defRPr>
      </a:lvl4pPr>
      <a:lvl5pPr algn="l" defTabSz="457200" rtl="0" eaLnBrk="1" fontAlgn="base" hangingPunct="1">
        <a:spcBef>
          <a:spcPct val="0"/>
        </a:spcBef>
        <a:spcAft>
          <a:spcPct val="0"/>
        </a:spcAft>
        <a:defRPr sz="2400">
          <a:solidFill>
            <a:schemeClr val="bg1"/>
          </a:solidFill>
          <a:latin typeface="Arial" charset="0"/>
          <a:ea typeface="ＭＳ Ｐゴシック" charset="0"/>
          <a:cs typeface="Arial" pitchFamily="34" charset="0"/>
        </a:defRPr>
      </a:lvl5pPr>
      <a:lvl6pPr marL="4572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9pPr>
    </p:titleStyle>
    <p:bodyStyle>
      <a:lvl1pPr algn="l" defTabSz="457200" rtl="0" eaLnBrk="1" fontAlgn="base" hangingPunct="1">
        <a:lnSpc>
          <a:spcPct val="110000"/>
        </a:lnSpc>
        <a:spcBef>
          <a:spcPts val="800"/>
        </a:spcBef>
        <a:spcAft>
          <a:spcPts val="800"/>
        </a:spcAft>
        <a:defRPr sz="2000" b="1" kern="1200">
          <a:solidFill>
            <a:srgbClr val="04003F"/>
          </a:solidFill>
          <a:latin typeface="+mn-lt"/>
          <a:ea typeface="ＭＳ Ｐゴシック" charset="0"/>
          <a:cs typeface="ＭＳ Ｐゴシック" charset="0"/>
        </a:defRPr>
      </a:lvl1pPr>
      <a:lvl2pPr algn="l" defTabSz="457200" rtl="0" eaLnBrk="1" fontAlgn="base" hangingPunct="1">
        <a:lnSpc>
          <a:spcPct val="110000"/>
        </a:lnSpc>
        <a:spcBef>
          <a:spcPct val="0"/>
        </a:spcBef>
        <a:spcAft>
          <a:spcPts val="800"/>
        </a:spcAft>
        <a:defRPr sz="2000" kern="1200">
          <a:solidFill>
            <a:schemeClr val="tx1"/>
          </a:solidFill>
          <a:latin typeface="+mn-lt"/>
          <a:ea typeface="ＭＳ Ｐゴシック" charset="0"/>
          <a:cs typeface="+mn-cs"/>
        </a:defRPr>
      </a:lvl2pPr>
      <a:lvl3pPr marL="250825" indent="-250825" algn="l" defTabSz="457200" rtl="0" eaLnBrk="1" fontAlgn="base" hangingPunct="1">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3pPr>
      <a:lvl4pPr marL="503238" indent="-250825" algn="l" defTabSz="457200" rtl="0" eaLnBrk="1" fontAlgn="base" hangingPunct="1">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4pPr>
      <a:lvl5pPr marL="755650" indent="-250825" algn="l" defTabSz="457200" rtl="0" eaLnBrk="1" fontAlgn="base" hangingPunct="1">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ortal.vdwc.vic.gov.au/public/hom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vdwc.vic.gov.au/" TargetMode="External"/><Relationship Id="rId7"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portal.vdwc.vic.gov.au/public/home" TargetMode="External"/><Relationship Id="rId5" Type="http://schemas.openxmlformats.org/officeDocument/2006/relationships/hyperlink" Target="mailto:info@vdwc.vic.gov.au" TargetMode="External"/><Relationship Id="rId4" Type="http://schemas.openxmlformats.org/officeDocument/2006/relationships/hyperlink" Target="https://www.vdwc.vic.gov.au/about/contact-us%E2%80%8B"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mailto:prue.elletson@vdwc.vic.gov.au"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vdwc.vic.gov.a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vdwc.vic.gov.au/about/contact-u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mailto:info@vdwc.vic.gov.au"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vdwc.vic.gov.a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ortal.vdwc.vic.gov.au/public/hom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07423D10-AE94-44F2-8F86-8BBEC30C83FD}"/>
              </a:ext>
            </a:extLst>
          </p:cNvPr>
          <p:cNvSpPr>
            <a:spLocks noGrp="1"/>
          </p:cNvSpPr>
          <p:nvPr>
            <p:ph type="ctrTitle"/>
          </p:nvPr>
        </p:nvSpPr>
        <p:spPr>
          <a:xfrm>
            <a:off x="1114462" y="1998000"/>
            <a:ext cx="10620230" cy="1645200"/>
          </a:xfrm>
        </p:spPr>
        <p:txBody>
          <a:bodyPr/>
          <a:lstStyle/>
          <a:p>
            <a:br>
              <a:rPr lang="en-US" altLang="en-US" dirty="0">
                <a:ea typeface="ＭＳ Ｐゴシック"/>
              </a:rPr>
            </a:br>
            <a:br>
              <a:rPr lang="en-US" altLang="en-US" dirty="0">
                <a:ea typeface="ＭＳ Ｐゴシック"/>
              </a:rPr>
            </a:br>
            <a:r>
              <a:rPr lang="en-US" altLang="en-US" dirty="0">
                <a:ea typeface="ＭＳ Ｐゴシック"/>
              </a:rPr>
              <a:t>Advocacy Sector Conversations Forum - DARU</a:t>
            </a:r>
            <a:endParaRPr lang="en-US" altLang="en-US" dirty="0"/>
          </a:p>
        </p:txBody>
      </p:sp>
      <p:sp>
        <p:nvSpPr>
          <p:cNvPr id="5123" name="Subtitle 2">
            <a:extLst>
              <a:ext uri="{FF2B5EF4-FFF2-40B4-BE49-F238E27FC236}">
                <a16:creationId xmlns:a16="http://schemas.microsoft.com/office/drawing/2014/main" id="{35776997-EF00-452E-BAC0-0646F5280C48}"/>
              </a:ext>
            </a:extLst>
          </p:cNvPr>
          <p:cNvSpPr>
            <a:spLocks noGrp="1"/>
          </p:cNvSpPr>
          <p:nvPr>
            <p:ph type="subTitle" idx="1"/>
          </p:nvPr>
        </p:nvSpPr>
        <p:spPr>
          <a:xfrm>
            <a:off x="1110187" y="3643500"/>
            <a:ext cx="9360000" cy="1566000"/>
          </a:xfrm>
        </p:spPr>
        <p:txBody>
          <a:bodyPr/>
          <a:lstStyle/>
          <a:p>
            <a:endParaRPr lang="en-US" altLang="en-US" dirty="0"/>
          </a:p>
          <a:p>
            <a:r>
              <a:rPr lang="en-US" altLang="en-US" b="1" dirty="0">
                <a:ea typeface="ＭＳ Ｐゴシック"/>
              </a:rPr>
              <a:t>The Victorian Disability Worker Commission</a:t>
            </a:r>
          </a:p>
          <a:p>
            <a:r>
              <a:rPr lang="en-US" altLang="en-US" b="1" dirty="0">
                <a:ea typeface="ＭＳ Ｐゴシック"/>
              </a:rPr>
              <a:t>Dan Stubbs  - Victorian Disability Worker Commissioner</a:t>
            </a:r>
          </a:p>
          <a:p>
            <a:r>
              <a:rPr lang="en-US" altLang="en-US" b="1" dirty="0"/>
              <a:t>13 October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56FEC-B18B-49D4-9382-A3D753FC2942}"/>
              </a:ext>
            </a:extLst>
          </p:cNvPr>
          <p:cNvSpPr>
            <a:spLocks noGrp="1"/>
          </p:cNvSpPr>
          <p:nvPr>
            <p:ph type="title"/>
          </p:nvPr>
        </p:nvSpPr>
        <p:spPr/>
        <p:txBody>
          <a:bodyPr/>
          <a:lstStyle/>
          <a:p>
            <a:br>
              <a:rPr lang="en-AU" dirty="0">
                <a:solidFill>
                  <a:srgbClr val="04003F"/>
                </a:solidFill>
                <a:ea typeface="ＭＳ Ｐゴシック"/>
              </a:rPr>
            </a:br>
            <a:br>
              <a:rPr lang="en-AU" dirty="0">
                <a:solidFill>
                  <a:srgbClr val="04003F"/>
                </a:solidFill>
                <a:ea typeface="ＭＳ Ｐゴシック"/>
              </a:rPr>
            </a:br>
            <a:r>
              <a:rPr lang="en-AU" dirty="0">
                <a:ea typeface="+mn-lt"/>
                <a:cs typeface="+mn-lt"/>
              </a:rPr>
              <a:t>Mandatory notifications </a:t>
            </a:r>
            <a:br>
              <a:rPr lang="en-AU" dirty="0">
                <a:solidFill>
                  <a:srgbClr val="04003F"/>
                </a:solidFill>
                <a:ea typeface="ＭＳ Ｐゴシック"/>
              </a:rPr>
            </a:br>
            <a:endParaRPr lang="en-AU" dirty="0">
              <a:solidFill>
                <a:srgbClr val="04003F"/>
              </a:solidFill>
              <a:ea typeface="ＭＳ Ｐゴシック"/>
            </a:endParaRPr>
          </a:p>
        </p:txBody>
      </p:sp>
      <p:sp>
        <p:nvSpPr>
          <p:cNvPr id="3" name="Content Placeholder 2">
            <a:extLst>
              <a:ext uri="{FF2B5EF4-FFF2-40B4-BE49-F238E27FC236}">
                <a16:creationId xmlns:a16="http://schemas.microsoft.com/office/drawing/2014/main" id="{30379CEE-0D9F-4D21-8AA5-2ED58E076635}"/>
              </a:ext>
            </a:extLst>
          </p:cNvPr>
          <p:cNvSpPr>
            <a:spLocks noGrp="1"/>
          </p:cNvSpPr>
          <p:nvPr>
            <p:ph sz="quarter" idx="13"/>
          </p:nvPr>
        </p:nvSpPr>
        <p:spPr>
          <a:xfrm>
            <a:off x="719138" y="1483521"/>
            <a:ext cx="10970062" cy="4860000"/>
          </a:xfrm>
        </p:spPr>
        <p:txBody>
          <a:bodyPr/>
          <a:lstStyle/>
          <a:p>
            <a:endParaRPr lang="en-AU" b="0" dirty="0">
              <a:solidFill>
                <a:schemeClr val="tx1"/>
              </a:solidFill>
              <a:ea typeface="+mn-lt"/>
              <a:cs typeface="+mn-lt"/>
            </a:endParaRPr>
          </a:p>
          <a:p>
            <a:r>
              <a:rPr lang="en-AU" b="0" dirty="0">
                <a:solidFill>
                  <a:schemeClr val="tx1"/>
                </a:solidFill>
                <a:ea typeface="+mn-lt"/>
                <a:cs typeface="+mn-lt"/>
              </a:rPr>
              <a:t>All disability workers and their employers must notify the Commission if they form a reasonable belief that a disability worker has engaged in notifiable conduct. </a:t>
            </a:r>
          </a:p>
          <a:p>
            <a:r>
              <a:rPr lang="en-AU" dirty="0">
                <a:solidFill>
                  <a:schemeClr val="tx1"/>
                </a:solidFill>
                <a:ea typeface="+mn-lt"/>
                <a:cs typeface="+mn-lt"/>
              </a:rPr>
              <a:t>Notifiable conduct: </a:t>
            </a:r>
          </a:p>
          <a:p>
            <a:pPr marL="457200" indent="-457200">
              <a:buFont typeface="+mj-lt"/>
              <a:buAutoNum type="alphaLcParenR"/>
            </a:pPr>
            <a:r>
              <a:rPr lang="en-AU" b="0" dirty="0">
                <a:solidFill>
                  <a:schemeClr val="tx1"/>
                </a:solidFill>
                <a:ea typeface="+mn-lt"/>
                <a:cs typeface="+mn-lt"/>
              </a:rPr>
              <a:t>Working while intoxicated </a:t>
            </a:r>
          </a:p>
          <a:p>
            <a:pPr marL="457200" indent="-457200">
              <a:buFont typeface="+mj-lt"/>
              <a:buAutoNum type="alphaLcParenR"/>
            </a:pPr>
            <a:r>
              <a:rPr lang="en-AU" b="0" dirty="0">
                <a:solidFill>
                  <a:schemeClr val="tx1"/>
                </a:solidFill>
                <a:ea typeface="+mn-lt"/>
                <a:cs typeface="+mn-lt"/>
              </a:rPr>
              <a:t>Engaging in sexual misconduct</a:t>
            </a:r>
          </a:p>
          <a:p>
            <a:pPr marL="457200" indent="-457200">
              <a:buFont typeface="+mj-lt"/>
              <a:buAutoNum type="alphaLcParenR"/>
            </a:pPr>
            <a:r>
              <a:rPr lang="en-AU" b="0" dirty="0">
                <a:solidFill>
                  <a:schemeClr val="tx1"/>
                </a:solidFill>
                <a:ea typeface="+mn-lt"/>
                <a:cs typeface="+mn-lt"/>
              </a:rPr>
              <a:t>Impairment that puts public at risk </a:t>
            </a:r>
          </a:p>
          <a:p>
            <a:pPr marL="457200" indent="-457200">
              <a:buFont typeface="+mj-lt"/>
              <a:buAutoNum type="alphaLcParenR"/>
            </a:pPr>
            <a:r>
              <a:rPr lang="en-AU" b="0" dirty="0">
                <a:solidFill>
                  <a:schemeClr val="tx1"/>
                </a:solidFill>
                <a:ea typeface="+mn-lt"/>
                <a:cs typeface="+mn-lt"/>
              </a:rPr>
              <a:t>Departure from acceptable professional standards  </a:t>
            </a:r>
            <a:endParaRPr lang="en-AU" sz="2500" b="0" dirty="0">
              <a:solidFill>
                <a:schemeClr val="tx1"/>
              </a:solidFill>
              <a:ea typeface="+mn-lt"/>
              <a:cs typeface="+mn-lt"/>
            </a:endParaRPr>
          </a:p>
          <a:p>
            <a:r>
              <a:rPr lang="en-GB" b="0" dirty="0">
                <a:solidFill>
                  <a:schemeClr val="tx1"/>
                </a:solidFill>
                <a:ea typeface="ＭＳ Ｐゴシック"/>
                <a:cs typeface="Arial"/>
              </a:rPr>
              <a:t>Notifications can be made via a webform </a:t>
            </a:r>
            <a:r>
              <a:rPr lang="en-GB" b="0" dirty="0">
                <a:ea typeface="+mn-lt"/>
                <a:cs typeface="+mn-lt"/>
                <a:hlinkClick r:id="rId3"/>
              </a:rPr>
              <a:t>https://portal.vdwc.vic.gov.au/public/home</a:t>
            </a:r>
            <a:r>
              <a:rPr lang="en-GB" b="0" dirty="0">
                <a:ea typeface="+mn-lt"/>
                <a:cs typeface="+mn-lt"/>
              </a:rPr>
              <a:t>. </a:t>
            </a:r>
            <a:endParaRPr lang="en-GB" sz="2800" b="0" dirty="0">
              <a:cs typeface="+mn-lt"/>
            </a:endParaRPr>
          </a:p>
          <a:p>
            <a:pPr marL="457200" indent="-457200">
              <a:buFont typeface="+mj-lt"/>
              <a:buAutoNum type="alphaLcParenR"/>
            </a:pPr>
            <a:endParaRPr lang="en-AU" sz="2500" dirty="0">
              <a:solidFill>
                <a:schemeClr val="tx1"/>
              </a:solidFill>
            </a:endParaRPr>
          </a:p>
          <a:p>
            <a:endParaRPr lang="en-AU" dirty="0"/>
          </a:p>
          <a:p>
            <a:endParaRPr lang="en-AU" dirty="0"/>
          </a:p>
          <a:p>
            <a:endParaRPr lang="en-AU" dirty="0"/>
          </a:p>
        </p:txBody>
      </p:sp>
      <p:sp>
        <p:nvSpPr>
          <p:cNvPr id="4" name="Slide Number Placeholder 3">
            <a:extLst>
              <a:ext uri="{FF2B5EF4-FFF2-40B4-BE49-F238E27FC236}">
                <a16:creationId xmlns:a16="http://schemas.microsoft.com/office/drawing/2014/main" id="{AC020536-7A9E-474A-93B4-68A0E400A6E8}"/>
              </a:ext>
            </a:extLst>
          </p:cNvPr>
          <p:cNvSpPr>
            <a:spLocks noGrp="1"/>
          </p:cNvSpPr>
          <p:nvPr>
            <p:ph type="sldNum" sz="quarter" idx="12"/>
          </p:nvPr>
        </p:nvSpPr>
        <p:spPr/>
        <p:txBody>
          <a:bodyPr/>
          <a:lstStyle/>
          <a:p>
            <a:pPr>
              <a:defRPr/>
            </a:pPr>
            <a:fld id="{15AF9A56-2477-4E54-9B3A-54EF47468CB2}" type="slidenum">
              <a:rPr lang="en-AU" altLang="en-US" smtClean="0"/>
              <a:pPr>
                <a:defRPr/>
              </a:pPr>
              <a:t>10</a:t>
            </a:fld>
            <a:endParaRPr lang="en-AU" altLang="en-US" dirty="0"/>
          </a:p>
        </p:txBody>
      </p:sp>
    </p:spTree>
    <p:extLst>
      <p:ext uri="{BB962C8B-B14F-4D97-AF65-F5344CB8AC3E}">
        <p14:creationId xmlns:p14="http://schemas.microsoft.com/office/powerpoint/2010/main" val="554883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a:solidFill>
                  <a:schemeClr val="tx1"/>
                </a:solidFill>
                <a:ea typeface="ＭＳ Ｐゴシック"/>
              </a:rPr>
              <a:t>Co-regulatory environment </a:t>
            </a:r>
            <a:endParaRPr lang="en-AU" dirty="0">
              <a:solidFill>
                <a:schemeClr val="tx1"/>
              </a:solidFill>
            </a:endParaRPr>
          </a:p>
        </p:txBody>
      </p:sp>
      <p:sp>
        <p:nvSpPr>
          <p:cNvPr id="15" name="TextBox 14">
            <a:extLst>
              <a:ext uri="{FF2B5EF4-FFF2-40B4-BE49-F238E27FC236}">
                <a16:creationId xmlns:a16="http://schemas.microsoft.com/office/drawing/2014/main" id="{E0175967-0B78-4A68-A794-AB7F2BFAB9FD}"/>
              </a:ext>
            </a:extLst>
          </p:cNvPr>
          <p:cNvSpPr txBox="1"/>
          <p:nvPr/>
        </p:nvSpPr>
        <p:spPr>
          <a:xfrm>
            <a:off x="797584" y="1573962"/>
            <a:ext cx="10291311" cy="31700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latin typeface="Arial"/>
                <a:ea typeface="ＭＳ Ｐゴシック"/>
                <a:cs typeface="Arial"/>
              </a:rPr>
              <a:t>Working with other complaints bodies</a:t>
            </a:r>
          </a:p>
          <a:p>
            <a:endParaRPr lang="en-US" sz="2000" dirty="0">
              <a:ea typeface="ＭＳ Ｐゴシック"/>
              <a:cs typeface="Arial"/>
            </a:endParaRPr>
          </a:p>
          <a:p>
            <a:pPr marL="342900" indent="-342900">
              <a:buFont typeface="Arial" panose="020B0604020202020204" pitchFamily="34" charset="0"/>
              <a:buChar char="•"/>
            </a:pPr>
            <a:r>
              <a:rPr lang="en-US" sz="2000" dirty="0">
                <a:latin typeface="Arial"/>
                <a:ea typeface="ＭＳ Ｐゴシック"/>
                <a:cs typeface="Arial"/>
              </a:rPr>
              <a:t>Protocols for communication</a:t>
            </a:r>
          </a:p>
          <a:p>
            <a:pPr marL="342900" indent="-342900">
              <a:buFont typeface="Arial" panose="020B0604020202020204" pitchFamily="34" charset="0"/>
              <a:buChar char="•"/>
            </a:pPr>
            <a:endParaRPr lang="en-US" sz="2000" dirty="0">
              <a:latin typeface="Arial"/>
              <a:ea typeface="ＭＳ Ｐゴシック"/>
              <a:cs typeface="Arial"/>
            </a:endParaRPr>
          </a:p>
          <a:p>
            <a:pPr marL="342900" indent="-342900">
              <a:buFont typeface="Arial" panose="020B0604020202020204" pitchFamily="34" charset="0"/>
              <a:buChar char="•"/>
            </a:pPr>
            <a:r>
              <a:rPr lang="en-US" sz="2000" dirty="0">
                <a:latin typeface="Arial"/>
                <a:ea typeface="ＭＳ Ｐゴシック"/>
                <a:cs typeface="Arial"/>
              </a:rPr>
              <a:t>Purpose of different bodies </a:t>
            </a:r>
          </a:p>
          <a:p>
            <a:pPr marL="342900" indent="-342900">
              <a:buFont typeface="Arial" panose="020B0604020202020204" pitchFamily="34" charset="0"/>
              <a:buChar char="•"/>
            </a:pPr>
            <a:endParaRPr lang="en-US" sz="2000" dirty="0">
              <a:latin typeface="Arial"/>
              <a:ea typeface="ＭＳ Ｐゴシック"/>
              <a:cs typeface="Arial"/>
            </a:endParaRPr>
          </a:p>
          <a:p>
            <a:pPr marL="342900" indent="-342900">
              <a:buFont typeface="Arial" panose="020B0604020202020204" pitchFamily="34" charset="0"/>
              <a:buChar char="•"/>
            </a:pPr>
            <a:r>
              <a:rPr lang="en-US" sz="2000" dirty="0">
                <a:latin typeface="Arial"/>
                <a:ea typeface="ＭＳ Ｐゴシック"/>
                <a:cs typeface="Arial"/>
              </a:rPr>
              <a:t>No wrong door approach </a:t>
            </a:r>
          </a:p>
          <a:p>
            <a:pPr marL="342900" indent="-342900">
              <a:buFont typeface="Arial" panose="020B0604020202020204" pitchFamily="34" charset="0"/>
              <a:buChar char="•"/>
            </a:pPr>
            <a:endParaRPr lang="en-US" dirty="0">
              <a:latin typeface="Arial"/>
              <a:ea typeface="ＭＳ Ｐゴシック"/>
              <a:cs typeface="Arial"/>
            </a:endParaRPr>
          </a:p>
          <a:p>
            <a:pPr marL="342900" indent="-342900">
              <a:buFont typeface="Arial" panose="020B0604020202020204" pitchFamily="34" charset="0"/>
              <a:buChar char="•"/>
            </a:pPr>
            <a:endParaRPr lang="en-US" sz="2000" dirty="0">
              <a:latin typeface="Arial"/>
              <a:ea typeface="ＭＳ Ｐゴシック"/>
              <a:cs typeface="Arial"/>
            </a:endParaRPr>
          </a:p>
          <a:p>
            <a:pPr marL="342900" indent="-342900" algn="l">
              <a:buFont typeface="Arial"/>
              <a:buChar char="•"/>
            </a:pPr>
            <a:endParaRPr lang="en-US" sz="2400" dirty="0">
              <a:latin typeface="Arial"/>
              <a:ea typeface="ＭＳ Ｐゴシック"/>
              <a:cs typeface="Arial"/>
            </a:endParaRPr>
          </a:p>
        </p:txBody>
      </p:sp>
      <p:sp>
        <p:nvSpPr>
          <p:cNvPr id="2" name="Slide Number Placeholder 1">
            <a:extLst>
              <a:ext uri="{FF2B5EF4-FFF2-40B4-BE49-F238E27FC236}">
                <a16:creationId xmlns:a16="http://schemas.microsoft.com/office/drawing/2014/main" id="{A937AA18-C1D4-452E-9E12-B1A75B1B813C}"/>
              </a:ext>
            </a:extLst>
          </p:cNvPr>
          <p:cNvSpPr>
            <a:spLocks noGrp="1"/>
          </p:cNvSpPr>
          <p:nvPr>
            <p:ph type="sldNum" sz="quarter" idx="12"/>
          </p:nvPr>
        </p:nvSpPr>
        <p:spPr/>
        <p:txBody>
          <a:bodyPr/>
          <a:lstStyle/>
          <a:p>
            <a:pPr>
              <a:defRPr/>
            </a:pPr>
            <a:fld id="{84EDB223-52DF-4E62-9FE6-2BCE293CB225}" type="slidenum">
              <a:rPr lang="en-AU" smtClean="0"/>
              <a:pPr>
                <a:defRPr/>
              </a:pPr>
              <a:t>11</a:t>
            </a:fld>
            <a:endParaRPr lang="en-AU" dirty="0"/>
          </a:p>
        </p:txBody>
      </p:sp>
    </p:spTree>
    <p:extLst>
      <p:ext uri="{BB962C8B-B14F-4D97-AF65-F5344CB8AC3E}">
        <p14:creationId xmlns:p14="http://schemas.microsoft.com/office/powerpoint/2010/main" val="234400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73081-A8E6-4408-969B-E8F3286B49AE}"/>
              </a:ext>
            </a:extLst>
          </p:cNvPr>
          <p:cNvSpPr>
            <a:spLocks noGrp="1"/>
          </p:cNvSpPr>
          <p:nvPr>
            <p:ph type="title"/>
          </p:nvPr>
        </p:nvSpPr>
        <p:spPr>
          <a:xfrm>
            <a:off x="2159999" y="269874"/>
            <a:ext cx="9694149" cy="820795"/>
          </a:xfrm>
        </p:spPr>
        <p:txBody>
          <a:bodyPr/>
          <a:lstStyle/>
          <a:p>
            <a:r>
              <a:rPr lang="en-AU" dirty="0"/>
              <a:t>Stay in touch</a:t>
            </a:r>
          </a:p>
        </p:txBody>
      </p:sp>
      <p:sp>
        <p:nvSpPr>
          <p:cNvPr id="3" name="Content Placeholder 2">
            <a:extLst>
              <a:ext uri="{FF2B5EF4-FFF2-40B4-BE49-F238E27FC236}">
                <a16:creationId xmlns:a16="http://schemas.microsoft.com/office/drawing/2014/main" id="{0D6E57A1-E66F-4A66-BE49-4486162A79BE}"/>
              </a:ext>
            </a:extLst>
          </p:cNvPr>
          <p:cNvSpPr>
            <a:spLocks noGrp="1"/>
          </p:cNvSpPr>
          <p:nvPr>
            <p:ph sz="quarter" idx="13"/>
          </p:nvPr>
        </p:nvSpPr>
        <p:spPr>
          <a:xfrm>
            <a:off x="983848" y="1951402"/>
            <a:ext cx="10451660" cy="4860000"/>
          </a:xfrm>
        </p:spPr>
        <p:txBody>
          <a:bodyPr/>
          <a:lstStyle/>
          <a:p>
            <a:pPr>
              <a:lnSpc>
                <a:spcPct val="100000"/>
              </a:lnSpc>
              <a:spcBef>
                <a:spcPct val="0"/>
              </a:spcBef>
              <a:spcAft>
                <a:spcPct val="0"/>
              </a:spcAft>
            </a:pPr>
            <a:endParaRPr lang="en-AU" sz="1900" b="0" dirty="0">
              <a:ea typeface="+mn-lt"/>
              <a:cs typeface="+mn-lt"/>
            </a:endParaRPr>
          </a:p>
          <a:p>
            <a:pPr>
              <a:lnSpc>
                <a:spcPct val="100000"/>
              </a:lnSpc>
              <a:spcBef>
                <a:spcPct val="0"/>
              </a:spcBef>
              <a:spcAft>
                <a:spcPct val="0"/>
              </a:spcAft>
            </a:pPr>
            <a:endParaRPr lang="en-US" sz="1900" b="0" dirty="0">
              <a:ea typeface="+mn-lt"/>
              <a:cs typeface="+mn-lt"/>
            </a:endParaRPr>
          </a:p>
          <a:p>
            <a:pPr>
              <a:lnSpc>
                <a:spcPct val="100000"/>
              </a:lnSpc>
              <a:spcBef>
                <a:spcPct val="0"/>
              </a:spcBef>
              <a:spcAft>
                <a:spcPct val="0"/>
              </a:spcAft>
            </a:pPr>
            <a:r>
              <a:rPr lang="en-AU" sz="1900" dirty="0">
                <a:ea typeface="ＭＳ Ｐゴシック"/>
                <a:cs typeface="Arial"/>
              </a:rPr>
              <a:t>Website: </a:t>
            </a:r>
            <a:r>
              <a:rPr lang="en-AU" sz="1900" b="0" dirty="0">
                <a:ea typeface="ＭＳ Ｐゴシック"/>
                <a:cs typeface="Arial"/>
              </a:rPr>
              <a:t>Visiting https://www.</a:t>
            </a:r>
            <a:r>
              <a:rPr lang="en-AU" sz="1900" b="0" u="sng" dirty="0">
                <a:solidFill>
                  <a:srgbClr val="0000FF"/>
                </a:solidFill>
                <a:ea typeface="ＭＳ Ｐゴシック"/>
                <a:cs typeface="Arial"/>
                <a:hlinkClick r:id="rId3"/>
              </a:rPr>
              <a:t>vdwc.vic.gov.au </a:t>
            </a:r>
            <a:r>
              <a:rPr lang="en-AU" sz="1900" b="0" dirty="0">
                <a:ea typeface="ＭＳ Ｐゴシック"/>
                <a:cs typeface="Arial"/>
              </a:rPr>
              <a:t>to download resources, guidance and information </a:t>
            </a:r>
            <a:endParaRPr lang="en-US" sz="1900" b="0" dirty="0">
              <a:ea typeface="ＭＳ Ｐゴシック"/>
              <a:cs typeface="+mn-lt"/>
            </a:endParaRPr>
          </a:p>
          <a:p>
            <a:pPr>
              <a:lnSpc>
                <a:spcPct val="100000"/>
              </a:lnSpc>
              <a:spcBef>
                <a:spcPct val="0"/>
              </a:spcBef>
              <a:spcAft>
                <a:spcPct val="0"/>
              </a:spcAft>
            </a:pPr>
            <a:endParaRPr lang="en-US" sz="1900" b="0" dirty="0">
              <a:ea typeface="+mn-lt"/>
              <a:cs typeface="+mn-lt"/>
            </a:endParaRPr>
          </a:p>
          <a:p>
            <a:pPr>
              <a:lnSpc>
                <a:spcPct val="100000"/>
              </a:lnSpc>
              <a:spcBef>
                <a:spcPct val="0"/>
              </a:spcBef>
              <a:spcAft>
                <a:spcPct val="0"/>
              </a:spcAft>
            </a:pPr>
            <a:r>
              <a:rPr lang="en-AU" sz="1900" dirty="0">
                <a:ea typeface="ＭＳ Ｐゴシック"/>
                <a:cs typeface="Arial"/>
              </a:rPr>
              <a:t>Register for updates: </a:t>
            </a:r>
            <a:r>
              <a:rPr lang="en-AU" sz="1900" b="0" dirty="0">
                <a:ea typeface="ＭＳ Ｐゴシック"/>
                <a:cs typeface="Arial"/>
              </a:rPr>
              <a:t>Registering to receive regular news and updates about the Scheme </a:t>
            </a:r>
            <a:r>
              <a:rPr lang="en-AU" sz="1900" b="0" u="sng" dirty="0">
                <a:solidFill>
                  <a:srgbClr val="0000FF"/>
                </a:solidFill>
                <a:ea typeface="ＭＳ Ｐゴシック"/>
                <a:cs typeface="Arial"/>
                <a:hlinkClick r:id="rId4"/>
              </a:rPr>
              <a:t>https://www.vdwc.vic.gov.au/about/contact-us</a:t>
            </a:r>
            <a:r>
              <a:rPr lang="en-AU" sz="1900" b="0" dirty="0">
                <a:solidFill>
                  <a:srgbClr val="000000"/>
                </a:solidFill>
                <a:ea typeface="ＭＳ Ｐゴシック"/>
                <a:cs typeface="Arial"/>
                <a:hlinkClick r:id="rId4"/>
              </a:rPr>
              <a:t> </a:t>
            </a:r>
            <a:r>
              <a:rPr lang="en-AU" sz="1900" b="0" dirty="0">
                <a:solidFill>
                  <a:srgbClr val="000000"/>
                </a:solidFill>
                <a:ea typeface="ＭＳ Ｐゴシック"/>
                <a:cs typeface="Arial"/>
              </a:rPr>
              <a:t> or </a:t>
            </a:r>
            <a:r>
              <a:rPr lang="en-AU" sz="1900" b="0" dirty="0">
                <a:solidFill>
                  <a:srgbClr val="000000"/>
                </a:solidFill>
                <a:ea typeface="ＭＳ Ｐゴシック"/>
                <a:cs typeface="Arial"/>
                <a:hlinkClick r:id="rId5"/>
              </a:rPr>
              <a:t>info@vdwc.vic.gov.au</a:t>
            </a:r>
            <a:r>
              <a:rPr lang="en-AU" sz="1900" b="0" dirty="0">
                <a:solidFill>
                  <a:srgbClr val="000000"/>
                </a:solidFill>
                <a:ea typeface="ＭＳ Ｐゴシック"/>
                <a:cs typeface="Arial"/>
              </a:rPr>
              <a:t> </a:t>
            </a:r>
            <a:endParaRPr lang="en-AU" sz="1900" b="0" dirty="0">
              <a:solidFill>
                <a:srgbClr val="000000"/>
              </a:solidFill>
              <a:ea typeface="ＭＳ Ｐゴシック"/>
              <a:cs typeface="+mn-lt"/>
            </a:endParaRPr>
          </a:p>
          <a:p>
            <a:pPr>
              <a:lnSpc>
                <a:spcPct val="100000"/>
              </a:lnSpc>
              <a:spcBef>
                <a:spcPct val="0"/>
              </a:spcBef>
              <a:spcAft>
                <a:spcPct val="0"/>
              </a:spcAft>
            </a:pPr>
            <a:endParaRPr lang="en-AU" sz="1900" b="0" dirty="0">
              <a:ea typeface="+mn-lt"/>
              <a:cs typeface="+mn-lt"/>
            </a:endParaRPr>
          </a:p>
          <a:p>
            <a:pPr>
              <a:lnSpc>
                <a:spcPct val="100000"/>
              </a:lnSpc>
              <a:spcBef>
                <a:spcPct val="0"/>
              </a:spcBef>
              <a:spcAft>
                <a:spcPct val="0"/>
              </a:spcAft>
            </a:pPr>
            <a:r>
              <a:rPr lang="en-AU" sz="1900" dirty="0">
                <a:ea typeface="+mn-lt"/>
                <a:cs typeface="+mn-lt"/>
              </a:rPr>
              <a:t>Enquiries</a:t>
            </a:r>
            <a:r>
              <a:rPr lang="en-AU" sz="1900" b="0" dirty="0">
                <a:ea typeface="+mn-lt"/>
                <a:cs typeface="+mn-lt"/>
              </a:rPr>
              <a:t>: Call on 1800 497 132 from 9.30am to 4.30pm, Mon to Fri</a:t>
            </a:r>
            <a:endParaRPr lang="en-US" sz="1900" b="0" dirty="0">
              <a:ea typeface="+mn-lt"/>
              <a:cs typeface="+mn-lt"/>
            </a:endParaRPr>
          </a:p>
          <a:p>
            <a:pPr>
              <a:lnSpc>
                <a:spcPct val="100000"/>
              </a:lnSpc>
              <a:spcBef>
                <a:spcPct val="0"/>
              </a:spcBef>
              <a:spcAft>
                <a:spcPct val="0"/>
              </a:spcAft>
            </a:pPr>
            <a:endParaRPr lang="en-AU" sz="1900" b="0" dirty="0">
              <a:ea typeface="+mn-lt"/>
              <a:cs typeface="+mn-lt"/>
            </a:endParaRPr>
          </a:p>
          <a:p>
            <a:pPr>
              <a:lnSpc>
                <a:spcPct val="100000"/>
              </a:lnSpc>
              <a:spcBef>
                <a:spcPct val="0"/>
              </a:spcBef>
              <a:spcAft>
                <a:spcPct val="0"/>
              </a:spcAft>
            </a:pPr>
            <a:r>
              <a:rPr lang="en-AU" sz="1900" dirty="0">
                <a:ea typeface="ＭＳ Ｐゴシック"/>
                <a:cs typeface="Arial"/>
              </a:rPr>
              <a:t>Complaints and notifications: </a:t>
            </a:r>
            <a:r>
              <a:rPr lang="en-AU" sz="1900" b="0" dirty="0">
                <a:ea typeface="ＭＳ Ｐゴシック"/>
                <a:cs typeface="Arial"/>
              </a:rPr>
              <a:t>Use our webform to make a complaint or make a notification </a:t>
            </a:r>
            <a:r>
              <a:rPr lang="en-AU" sz="1900" b="0" dirty="0">
                <a:ea typeface="ＭＳ Ｐゴシック"/>
                <a:cs typeface="Arial"/>
                <a:hlinkClick r:id="rId6"/>
              </a:rPr>
              <a:t>https://portal.vdwc.vic.gov.au/public/home</a:t>
            </a:r>
            <a:endParaRPr lang="en-AU" sz="1900" b="0" dirty="0">
              <a:ea typeface="ＭＳ Ｐゴシック"/>
              <a:cs typeface="+mn-lt"/>
            </a:endParaRPr>
          </a:p>
          <a:p>
            <a:endParaRPr lang="en-AU" sz="1900" b="0" dirty="0"/>
          </a:p>
          <a:p>
            <a:endParaRPr lang="en-AU" sz="1900" b="0" dirty="0"/>
          </a:p>
        </p:txBody>
      </p:sp>
      <p:grpSp>
        <p:nvGrpSpPr>
          <p:cNvPr id="9" name="Group 8">
            <a:extLst>
              <a:ext uri="{FF2B5EF4-FFF2-40B4-BE49-F238E27FC236}">
                <a16:creationId xmlns:a16="http://schemas.microsoft.com/office/drawing/2014/main" id="{CA6988D1-F3E0-495D-80A1-CE0AFAED0AFB}"/>
              </a:ext>
            </a:extLst>
          </p:cNvPr>
          <p:cNvGrpSpPr/>
          <p:nvPr/>
        </p:nvGrpSpPr>
        <p:grpSpPr>
          <a:xfrm>
            <a:off x="0" y="0"/>
            <a:ext cx="12192000" cy="1861852"/>
            <a:chOff x="0" y="0"/>
            <a:chExt cx="12192000" cy="1861852"/>
          </a:xfrm>
        </p:grpSpPr>
        <p:sp>
          <p:nvSpPr>
            <p:cNvPr id="4" name="Rectangle 3">
              <a:extLst>
                <a:ext uri="{FF2B5EF4-FFF2-40B4-BE49-F238E27FC236}">
                  <a16:creationId xmlns:a16="http://schemas.microsoft.com/office/drawing/2014/main" id="{6AEB7E27-DD64-478D-B394-44C202772F29}"/>
                </a:ext>
              </a:extLst>
            </p:cNvPr>
            <p:cNvSpPr/>
            <p:nvPr/>
          </p:nvSpPr>
          <p:spPr>
            <a:xfrm>
              <a:off x="0" y="0"/>
              <a:ext cx="12192000" cy="1861852"/>
            </a:xfrm>
            <a:prstGeom prst="rect">
              <a:avLst/>
            </a:prstGeom>
            <a:solidFill>
              <a:srgbClr val="1E193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pic>
          <p:nvPicPr>
            <p:cNvPr id="6" name="Picture 5">
              <a:extLst>
                <a:ext uri="{FF2B5EF4-FFF2-40B4-BE49-F238E27FC236}">
                  <a16:creationId xmlns:a16="http://schemas.microsoft.com/office/drawing/2014/main" id="{794825A1-6837-416A-BD23-4503EC465FCE}"/>
                </a:ext>
              </a:extLst>
            </p:cNvPr>
            <p:cNvPicPr>
              <a:picLocks noChangeAspect="1"/>
            </p:cNvPicPr>
            <p:nvPr/>
          </p:nvPicPr>
          <p:blipFill>
            <a:blip r:embed="rId7"/>
            <a:stretch>
              <a:fillRect/>
            </a:stretch>
          </p:blipFill>
          <p:spPr>
            <a:xfrm>
              <a:off x="628918" y="89550"/>
              <a:ext cx="2825750" cy="1682750"/>
            </a:xfrm>
            <a:prstGeom prst="rect">
              <a:avLst/>
            </a:prstGeom>
          </p:spPr>
        </p:pic>
        <p:sp>
          <p:nvSpPr>
            <p:cNvPr id="7" name="TextBox 6">
              <a:extLst>
                <a:ext uri="{FF2B5EF4-FFF2-40B4-BE49-F238E27FC236}">
                  <a16:creationId xmlns:a16="http://schemas.microsoft.com/office/drawing/2014/main" id="{5EB7980C-D805-4C56-BCF4-DB0168006C20}"/>
                </a:ext>
              </a:extLst>
            </p:cNvPr>
            <p:cNvSpPr txBox="1"/>
            <p:nvPr/>
          </p:nvSpPr>
          <p:spPr>
            <a:xfrm>
              <a:off x="8086380" y="439996"/>
              <a:ext cx="3767768" cy="830997"/>
            </a:xfrm>
            <a:prstGeom prst="rect">
              <a:avLst/>
            </a:prstGeom>
            <a:noFill/>
          </p:spPr>
          <p:txBody>
            <a:bodyPr wrap="square" rtlCol="0">
              <a:spAutoFit/>
            </a:bodyPr>
            <a:lstStyle/>
            <a:p>
              <a:r>
                <a:rPr lang="en-AU" sz="4800" dirty="0">
                  <a:solidFill>
                    <a:schemeClr val="bg1"/>
                  </a:solidFill>
                </a:rPr>
                <a:t>Stay in touch</a:t>
              </a:r>
            </a:p>
          </p:txBody>
        </p:sp>
      </p:grpSp>
      <p:sp>
        <p:nvSpPr>
          <p:cNvPr id="5" name="Slide Number Placeholder 4">
            <a:extLst>
              <a:ext uri="{FF2B5EF4-FFF2-40B4-BE49-F238E27FC236}">
                <a16:creationId xmlns:a16="http://schemas.microsoft.com/office/drawing/2014/main" id="{54F3E8B1-72E5-4CB2-9D64-07A1AFB6DFF0}"/>
              </a:ext>
            </a:extLst>
          </p:cNvPr>
          <p:cNvSpPr>
            <a:spLocks noGrp="1"/>
          </p:cNvSpPr>
          <p:nvPr>
            <p:ph type="sldNum" sz="quarter" idx="12"/>
          </p:nvPr>
        </p:nvSpPr>
        <p:spPr/>
        <p:txBody>
          <a:bodyPr/>
          <a:lstStyle/>
          <a:p>
            <a:pPr>
              <a:defRPr/>
            </a:pPr>
            <a:fld id="{15AF9A56-2477-4E54-9B3A-54EF47468CB2}" type="slidenum">
              <a:rPr lang="en-AU" altLang="en-US" smtClean="0"/>
              <a:pPr>
                <a:defRPr/>
              </a:pPr>
              <a:t>12</a:t>
            </a:fld>
            <a:endParaRPr lang="en-AU" altLang="en-US" dirty="0"/>
          </a:p>
        </p:txBody>
      </p:sp>
    </p:spTree>
    <p:extLst>
      <p:ext uri="{BB962C8B-B14F-4D97-AF65-F5344CB8AC3E}">
        <p14:creationId xmlns:p14="http://schemas.microsoft.com/office/powerpoint/2010/main" val="3610750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AE9C0F6-2DE8-459F-AAB6-D931BDFF4583}"/>
              </a:ext>
            </a:extLst>
          </p:cNvPr>
          <p:cNvSpPr>
            <a:spLocks noGrp="1"/>
          </p:cNvSpPr>
          <p:nvPr>
            <p:ph type="title"/>
          </p:nvPr>
        </p:nvSpPr>
        <p:spPr/>
        <p:txBody>
          <a:bodyPr/>
          <a:lstStyle/>
          <a:p>
            <a:r>
              <a:rPr lang="en-AU" dirty="0">
                <a:solidFill>
                  <a:schemeClr val="tx1"/>
                </a:solidFill>
              </a:rPr>
              <a:t>Publishing information</a:t>
            </a:r>
          </a:p>
        </p:txBody>
      </p:sp>
      <p:sp>
        <p:nvSpPr>
          <p:cNvPr id="5" name="Content Placeholder 2">
            <a:extLst>
              <a:ext uri="{FF2B5EF4-FFF2-40B4-BE49-F238E27FC236}">
                <a16:creationId xmlns:a16="http://schemas.microsoft.com/office/drawing/2014/main" id="{2948F3E8-BF23-4C5E-8456-A2561079EEE2}"/>
              </a:ext>
            </a:extLst>
          </p:cNvPr>
          <p:cNvSpPr>
            <a:spLocks noGrp="1"/>
          </p:cNvSpPr>
          <p:nvPr>
            <p:ph sz="quarter" idx="13"/>
          </p:nvPr>
        </p:nvSpPr>
        <p:spPr>
          <a:xfrm>
            <a:off x="1803983" y="1488621"/>
            <a:ext cx="9540875" cy="4860925"/>
          </a:xfrm>
        </p:spPr>
        <p:txBody>
          <a:bodyPr/>
          <a:lstStyle/>
          <a:p>
            <a:r>
              <a:rPr lang="en-AU" sz="1200" b="0" dirty="0">
                <a:solidFill>
                  <a:srgbClr val="000000"/>
                </a:solidFill>
                <a:latin typeface="Arial" panose="020B0604020202020204" pitchFamily="34" charset="0"/>
              </a:rPr>
              <a:t>To receive this presentation in an accessible format </a:t>
            </a:r>
            <a:r>
              <a:rPr lang="en-AU" sz="1200" b="0" dirty="0">
                <a:solidFill>
                  <a:schemeClr val="tx1"/>
                </a:solidFill>
                <a:latin typeface="Arial" panose="020B0604020202020204" pitchFamily="34" charset="0"/>
              </a:rPr>
              <a:t>phone 0409 801 364, using the National Relay Service 13 36 77 if required, </a:t>
            </a:r>
            <a:br>
              <a:rPr lang="en-AU" sz="1200" b="0" dirty="0">
                <a:solidFill>
                  <a:schemeClr val="tx1"/>
                </a:solidFill>
                <a:latin typeface="Arial" panose="020B0604020202020204" pitchFamily="34" charset="0"/>
              </a:rPr>
            </a:br>
            <a:r>
              <a:rPr lang="en-AU" sz="1200" b="0" dirty="0">
                <a:solidFill>
                  <a:schemeClr val="tx1"/>
                </a:solidFill>
                <a:latin typeface="Arial" panose="020B0604020202020204" pitchFamily="34" charset="0"/>
              </a:rPr>
              <a:t>or </a:t>
            </a:r>
            <a:r>
              <a:rPr lang="en-AU" sz="1200" b="0" dirty="0">
                <a:solidFill>
                  <a:schemeClr val="tx1"/>
                </a:solidFill>
                <a:latin typeface="Arial" panose="020B0604020202020204" pitchFamily="34" charset="0"/>
                <a:hlinkClick r:id="rId3"/>
              </a:rPr>
              <a:t>email Prue Elletson</a:t>
            </a:r>
            <a:r>
              <a:rPr lang="en-AU" sz="1200" b="0" dirty="0">
                <a:solidFill>
                  <a:schemeClr val="tx1"/>
                </a:solidFill>
                <a:latin typeface="Arial" panose="020B0604020202020204" pitchFamily="34" charset="0"/>
              </a:rPr>
              <a:t> &lt;prue.elletson@vdwc.vic.gov.au&gt; </a:t>
            </a:r>
          </a:p>
          <a:p>
            <a:pPr>
              <a:spcBef>
                <a:spcPts val="0"/>
              </a:spcBef>
              <a:spcAft>
                <a:spcPts val="600"/>
              </a:spcAft>
            </a:pPr>
            <a:r>
              <a:rPr lang="en-AU" sz="1000" b="0" dirty="0">
                <a:solidFill>
                  <a:srgbClr val="000000"/>
                </a:solidFill>
                <a:latin typeface="Arial" panose="020B0604020202020204" pitchFamily="34" charset="0"/>
              </a:rPr>
              <a:t>Authorised and published by the Victorian Government, 1 Treasury Pla</a:t>
            </a:r>
            <a:r>
              <a:rPr lang="en-AU" sz="1000" b="0" dirty="0">
                <a:solidFill>
                  <a:schemeClr val="tx1"/>
                </a:solidFill>
                <a:latin typeface="Arial" panose="020B0604020202020204" pitchFamily="34" charset="0"/>
              </a:rPr>
              <a:t>ce, Melbourne.</a:t>
            </a:r>
          </a:p>
          <a:p>
            <a:pPr>
              <a:spcBef>
                <a:spcPts val="0"/>
              </a:spcBef>
              <a:spcAft>
                <a:spcPts val="600"/>
              </a:spcAft>
            </a:pPr>
            <a:r>
              <a:rPr lang="en-AU" sz="1000" b="0" dirty="0">
                <a:solidFill>
                  <a:schemeClr val="tx1"/>
                </a:solidFill>
                <a:latin typeface="Arial" panose="020B0604020202020204" pitchFamily="34" charset="0"/>
              </a:rPr>
              <a:t>© State of Victoria, Victorian Disability Worker Commission, August 2020</a:t>
            </a:r>
            <a:r>
              <a:rPr lang="en-AU" sz="1000" b="0" dirty="0">
                <a:solidFill>
                  <a:srgbClr val="000000"/>
                </a:solidFill>
                <a:latin typeface="Arial" panose="020B0604020202020204" pitchFamily="34" charset="0"/>
              </a:rPr>
              <a:t>.</a:t>
            </a:r>
          </a:p>
          <a:p>
            <a:pPr>
              <a:spcBef>
                <a:spcPts val="0"/>
              </a:spcBef>
              <a:spcAft>
                <a:spcPts val="600"/>
              </a:spcAft>
            </a:pPr>
            <a:r>
              <a:rPr lang="en-AU" sz="1000" b="0" dirty="0">
                <a:solidFill>
                  <a:srgbClr val="000000"/>
                </a:solidFill>
                <a:latin typeface="Arial" panose="020B0604020202020204" pitchFamily="34" charset="0"/>
              </a:rPr>
              <a:t>Except where otherwise indicated, the images in this presentation show models and illustrative settings only, and do not necessarily depict actual services, facilities or recipients of services. This presentation may contain images of deceased Aboriginal and Torres Strait Islander peoples.</a:t>
            </a:r>
          </a:p>
        </p:txBody>
      </p:sp>
      <p:sp>
        <p:nvSpPr>
          <p:cNvPr id="2" name="Slide Number Placeholder 1">
            <a:extLst>
              <a:ext uri="{FF2B5EF4-FFF2-40B4-BE49-F238E27FC236}">
                <a16:creationId xmlns:a16="http://schemas.microsoft.com/office/drawing/2014/main" id="{B5FCAAE3-C56C-4973-B894-5C6FE168A8DF}"/>
              </a:ext>
            </a:extLst>
          </p:cNvPr>
          <p:cNvSpPr>
            <a:spLocks noGrp="1"/>
          </p:cNvSpPr>
          <p:nvPr>
            <p:ph type="sldNum" sz="quarter" idx="12"/>
          </p:nvPr>
        </p:nvSpPr>
        <p:spPr/>
        <p:txBody>
          <a:bodyPr/>
          <a:lstStyle/>
          <a:p>
            <a:pPr>
              <a:defRPr/>
            </a:pPr>
            <a:fld id="{15AF9A56-2477-4E54-9B3A-54EF47468CB2}" type="slidenum">
              <a:rPr lang="en-AU" altLang="en-US" smtClean="0"/>
              <a:pPr>
                <a:defRPr/>
              </a:pPr>
              <a:t>13</a:t>
            </a:fld>
            <a:endParaRPr lang="en-AU"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D84DD-5B0E-4778-AB27-69536A902A36}"/>
              </a:ext>
            </a:extLst>
          </p:cNvPr>
          <p:cNvSpPr>
            <a:spLocks noGrp="1"/>
          </p:cNvSpPr>
          <p:nvPr>
            <p:ph type="title"/>
          </p:nvPr>
        </p:nvSpPr>
        <p:spPr/>
        <p:txBody>
          <a:bodyPr/>
          <a:lstStyle/>
          <a:p>
            <a:r>
              <a:rPr lang="en-AU" dirty="0"/>
              <a:t>Introduction and </a:t>
            </a:r>
            <a:r>
              <a:rPr lang="en-AU" dirty="0">
                <a:solidFill>
                  <a:schemeClr val="tx1"/>
                </a:solidFill>
              </a:rPr>
              <a:t>overview</a:t>
            </a:r>
            <a:br>
              <a:rPr lang="en-AU" dirty="0"/>
            </a:br>
            <a:endParaRPr lang="en-AU" dirty="0"/>
          </a:p>
        </p:txBody>
      </p:sp>
      <p:sp>
        <p:nvSpPr>
          <p:cNvPr id="3" name="Content Placeholder 2">
            <a:extLst>
              <a:ext uri="{FF2B5EF4-FFF2-40B4-BE49-F238E27FC236}">
                <a16:creationId xmlns:a16="http://schemas.microsoft.com/office/drawing/2014/main" id="{0A46A198-397F-442B-BDFB-6EF6D622E4E8}"/>
              </a:ext>
            </a:extLst>
          </p:cNvPr>
          <p:cNvSpPr>
            <a:spLocks noGrp="1"/>
          </p:cNvSpPr>
          <p:nvPr>
            <p:ph sz="quarter" idx="13"/>
          </p:nvPr>
        </p:nvSpPr>
        <p:spPr>
          <a:xfrm>
            <a:off x="1137423" y="1419277"/>
            <a:ext cx="10443607" cy="4334752"/>
          </a:xfrm>
        </p:spPr>
        <p:txBody>
          <a:bodyPr/>
          <a:lstStyle/>
          <a:p>
            <a:r>
              <a:rPr lang="en-AU" sz="2400" dirty="0">
                <a:solidFill>
                  <a:schemeClr val="tx1"/>
                </a:solidFill>
                <a:ea typeface="ＭＳ Ｐゴシック"/>
              </a:rPr>
              <a:t>Covered today:</a:t>
            </a:r>
          </a:p>
          <a:p>
            <a:pPr marL="342900" indent="-342900">
              <a:buFont typeface="Arial" panose="05000000000000000000" pitchFamily="2" charset="2"/>
              <a:buChar char="•"/>
            </a:pPr>
            <a:r>
              <a:rPr lang="en-AU" sz="2400" dirty="0">
                <a:solidFill>
                  <a:schemeClr val="tx1"/>
                </a:solidFill>
                <a:ea typeface="ＭＳ Ｐゴシック"/>
              </a:rPr>
              <a:t> </a:t>
            </a:r>
            <a:r>
              <a:rPr lang="en-AU" b="0" dirty="0">
                <a:solidFill>
                  <a:schemeClr val="tx1"/>
                </a:solidFill>
                <a:ea typeface="ＭＳ Ｐゴシック"/>
              </a:rPr>
              <a:t>Scheme background</a:t>
            </a:r>
            <a:endParaRPr lang="en-US" dirty="0">
              <a:solidFill>
                <a:schemeClr val="tx1"/>
              </a:solidFill>
            </a:endParaRPr>
          </a:p>
          <a:p>
            <a:pPr marL="845820" lvl="3" indent="-342900">
              <a:buChar char="•"/>
            </a:pPr>
            <a:r>
              <a:rPr lang="en-AU" b="0" dirty="0">
                <a:ea typeface="ＭＳ Ｐゴシック"/>
              </a:rPr>
              <a:t>Role of new regulator, Victorian Disability Worker Commission</a:t>
            </a:r>
            <a:endParaRPr lang="en-AU" b="0" dirty="0">
              <a:ea typeface="ＭＳ Ｐゴシック"/>
              <a:cs typeface="Arial"/>
            </a:endParaRPr>
          </a:p>
          <a:p>
            <a:pPr marL="342900" indent="-342900">
              <a:buFont typeface="Arial" panose="05000000000000000000" pitchFamily="2" charset="2"/>
              <a:buChar char="•"/>
            </a:pPr>
            <a:r>
              <a:rPr lang="en-AU" b="0" dirty="0">
                <a:solidFill>
                  <a:schemeClr val="tx1"/>
                </a:solidFill>
                <a:ea typeface="ＭＳ Ｐゴシック"/>
              </a:rPr>
              <a:t> Key changes and who is affected by the regulations</a:t>
            </a:r>
          </a:p>
          <a:p>
            <a:pPr marL="845820" lvl="3" indent="-342900">
              <a:buFont typeface="Arial" panose="05000000000000000000" pitchFamily="2" charset="2"/>
              <a:buChar char="•"/>
            </a:pPr>
            <a:r>
              <a:rPr lang="en-AU" b="0" dirty="0">
                <a:ea typeface="ＭＳ Ｐゴシック"/>
              </a:rPr>
              <a:t>Code of Conduct</a:t>
            </a:r>
            <a:r>
              <a:rPr lang="en-AU" dirty="0">
                <a:ea typeface="ＭＳ Ｐゴシック"/>
              </a:rPr>
              <a:t> and Complaints </a:t>
            </a:r>
            <a:endParaRPr lang="en-AU" b="0" dirty="0">
              <a:ea typeface="ＭＳ Ｐゴシック"/>
              <a:cs typeface="Arial"/>
            </a:endParaRPr>
          </a:p>
          <a:p>
            <a:pPr marL="845820" lvl="3" indent="-342900">
              <a:buFont typeface="Arial" panose="05000000000000000000" pitchFamily="2" charset="2"/>
              <a:buChar char="•"/>
            </a:pPr>
            <a:r>
              <a:rPr lang="en-AU" b="0" dirty="0">
                <a:ea typeface="ＭＳ Ｐゴシック"/>
              </a:rPr>
              <a:t>Mandatory Notifications</a:t>
            </a:r>
            <a:endParaRPr lang="en-AU" b="0" dirty="0">
              <a:ea typeface="ＭＳ Ｐゴシック"/>
              <a:cs typeface="Arial"/>
            </a:endParaRPr>
          </a:p>
          <a:p>
            <a:pPr marL="845820" lvl="3" indent="-342900">
              <a:buFont typeface="Arial" panose="05000000000000000000" pitchFamily="2" charset="2"/>
              <a:buChar char="•"/>
            </a:pPr>
            <a:r>
              <a:rPr lang="en-AU" b="0" dirty="0">
                <a:ea typeface="ＭＳ Ｐゴシック"/>
              </a:rPr>
              <a:t>Prohibition orders</a:t>
            </a:r>
            <a:endParaRPr lang="en-AU" b="0" dirty="0">
              <a:ea typeface="ＭＳ Ｐゴシック"/>
              <a:cs typeface="Arial"/>
            </a:endParaRPr>
          </a:p>
          <a:p>
            <a:pPr marL="845820" lvl="3" indent="-342900">
              <a:buFont typeface="Arial" panose="05000000000000000000" pitchFamily="2" charset="2"/>
              <a:buChar char="•"/>
            </a:pPr>
            <a:r>
              <a:rPr lang="en-AU" dirty="0">
                <a:ea typeface="ＭＳ Ｐゴシック"/>
                <a:cs typeface="Arial"/>
              </a:rPr>
              <a:t>Other disability regulators </a:t>
            </a:r>
          </a:p>
          <a:p>
            <a:pPr marL="845820" lvl="3" indent="-342900">
              <a:buFont typeface="Arial" panose="05000000000000000000" pitchFamily="2" charset="2"/>
              <a:buChar char="•"/>
            </a:pPr>
            <a:r>
              <a:rPr lang="en-AU" dirty="0">
                <a:solidFill>
                  <a:schemeClr val="tx1"/>
                </a:solidFill>
                <a:ea typeface="ＭＳ Ｐゴシック"/>
              </a:rPr>
              <a:t>Stay in touch</a:t>
            </a:r>
            <a:endParaRPr lang="en-AU" dirty="0">
              <a:solidFill>
                <a:schemeClr val="tx1"/>
              </a:solidFill>
            </a:endParaRPr>
          </a:p>
          <a:p>
            <a:endParaRPr lang="en-AU" dirty="0">
              <a:solidFill>
                <a:schemeClr val="tx1"/>
              </a:solidFill>
            </a:endParaRPr>
          </a:p>
        </p:txBody>
      </p:sp>
      <p:sp>
        <p:nvSpPr>
          <p:cNvPr id="4" name="Slide Number Placeholder 3">
            <a:extLst>
              <a:ext uri="{FF2B5EF4-FFF2-40B4-BE49-F238E27FC236}">
                <a16:creationId xmlns:a16="http://schemas.microsoft.com/office/drawing/2014/main" id="{C55A53AD-C4A0-4B8F-A449-C3ED716E1CFE}"/>
              </a:ext>
            </a:extLst>
          </p:cNvPr>
          <p:cNvSpPr>
            <a:spLocks noGrp="1"/>
          </p:cNvSpPr>
          <p:nvPr>
            <p:ph type="sldNum" sz="quarter" idx="12"/>
          </p:nvPr>
        </p:nvSpPr>
        <p:spPr/>
        <p:txBody>
          <a:bodyPr/>
          <a:lstStyle/>
          <a:p>
            <a:pPr>
              <a:defRPr/>
            </a:pPr>
            <a:fld id="{15AF9A56-2477-4E54-9B3A-54EF47468CB2}" type="slidenum">
              <a:rPr lang="en-AU" altLang="en-US" smtClean="0"/>
              <a:pPr>
                <a:defRPr/>
              </a:pPr>
              <a:t>2</a:t>
            </a:fld>
            <a:endParaRPr lang="en-AU" altLang="en-US" dirty="0"/>
          </a:p>
        </p:txBody>
      </p:sp>
    </p:spTree>
    <p:extLst>
      <p:ext uri="{BB962C8B-B14F-4D97-AF65-F5344CB8AC3E}">
        <p14:creationId xmlns:p14="http://schemas.microsoft.com/office/powerpoint/2010/main" val="3803880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CE242-351A-4B80-BDF8-CA3BDB09237C}"/>
              </a:ext>
            </a:extLst>
          </p:cNvPr>
          <p:cNvSpPr>
            <a:spLocks noGrp="1"/>
          </p:cNvSpPr>
          <p:nvPr>
            <p:ph type="title"/>
          </p:nvPr>
        </p:nvSpPr>
        <p:spPr/>
        <p:txBody>
          <a:bodyPr/>
          <a:lstStyle/>
          <a:p>
            <a:r>
              <a:rPr lang="en-AU" dirty="0">
                <a:solidFill>
                  <a:schemeClr val="tx1"/>
                </a:solidFill>
                <a:ea typeface="ＭＳ Ｐゴシック"/>
              </a:rPr>
              <a:t>Victoria has a new regulator for a stronger, safer disability sector. </a:t>
            </a:r>
            <a:endParaRPr lang="en-AU" dirty="0">
              <a:solidFill>
                <a:schemeClr val="tx1"/>
              </a:solidFill>
            </a:endParaRPr>
          </a:p>
        </p:txBody>
      </p:sp>
      <p:sp>
        <p:nvSpPr>
          <p:cNvPr id="3" name="Content Placeholder 2">
            <a:extLst>
              <a:ext uri="{FF2B5EF4-FFF2-40B4-BE49-F238E27FC236}">
                <a16:creationId xmlns:a16="http://schemas.microsoft.com/office/drawing/2014/main" id="{14E3867A-2FFC-41D1-88CE-7221B54157A3}"/>
              </a:ext>
            </a:extLst>
          </p:cNvPr>
          <p:cNvSpPr>
            <a:spLocks noGrp="1"/>
          </p:cNvSpPr>
          <p:nvPr>
            <p:ph sz="quarter" idx="13"/>
          </p:nvPr>
        </p:nvSpPr>
        <p:spPr>
          <a:xfrm>
            <a:off x="704762" y="1418716"/>
            <a:ext cx="10758692" cy="5104415"/>
          </a:xfrm>
        </p:spPr>
        <p:txBody>
          <a:bodyPr/>
          <a:lstStyle/>
          <a:p>
            <a:pPr>
              <a:lnSpc>
                <a:spcPct val="100000"/>
              </a:lnSpc>
            </a:pPr>
            <a:r>
              <a:rPr lang="en-GB" sz="2500" dirty="0">
                <a:solidFill>
                  <a:schemeClr val="tx1"/>
                </a:solidFill>
                <a:ea typeface="ＭＳ Ｐゴシック"/>
                <a:cs typeface="Arial"/>
              </a:rPr>
              <a:t>The Victorian Disability Worker Commission </a:t>
            </a:r>
            <a:r>
              <a:rPr lang="en-GB" sz="2500" dirty="0">
                <a:solidFill>
                  <a:schemeClr val="tx1"/>
                </a:solidFill>
                <a:ea typeface="+mn-lt"/>
                <a:cs typeface="+mn-lt"/>
              </a:rPr>
              <a:t>established 1 July 2020.  </a:t>
            </a:r>
            <a:endParaRPr lang="en-US" sz="2500" b="0" dirty="0">
              <a:solidFill>
                <a:schemeClr val="tx1"/>
              </a:solidFill>
              <a:ea typeface="ＭＳ Ｐゴシック"/>
              <a:cs typeface="Arial"/>
            </a:endParaRPr>
          </a:p>
          <a:p>
            <a:pPr>
              <a:lnSpc>
                <a:spcPct val="100000"/>
              </a:lnSpc>
            </a:pPr>
            <a:r>
              <a:rPr lang="en-GB" b="0" i="1" dirty="0">
                <a:solidFill>
                  <a:schemeClr val="tx1"/>
                </a:solidFill>
                <a:ea typeface="ＭＳ Ｐゴシック"/>
                <a:cs typeface="Arial"/>
              </a:rPr>
              <a:t>Disability Service Safeguard Act </a:t>
            </a:r>
            <a:r>
              <a:rPr lang="en-GB" b="0" dirty="0">
                <a:solidFill>
                  <a:schemeClr val="tx1"/>
                </a:solidFill>
                <a:ea typeface="ＭＳ Ｐゴシック"/>
                <a:cs typeface="Arial"/>
              </a:rPr>
              <a:t>(VIC) 2018</a:t>
            </a:r>
          </a:p>
          <a:p>
            <a:pPr>
              <a:lnSpc>
                <a:spcPct val="100000"/>
              </a:lnSpc>
            </a:pPr>
            <a:r>
              <a:rPr lang="en-GB" b="0" dirty="0">
                <a:solidFill>
                  <a:schemeClr val="tx1"/>
                </a:solidFill>
                <a:ea typeface="ＭＳ Ｐゴシック"/>
                <a:cs typeface="Arial"/>
              </a:rPr>
              <a:t>New</a:t>
            </a:r>
            <a:r>
              <a:rPr lang="en-GB" b="0" dirty="0">
                <a:solidFill>
                  <a:schemeClr val="tx1"/>
                </a:solidFill>
                <a:ea typeface="ＭＳ Ｐゴシック"/>
              </a:rPr>
              <a:t> rules for </a:t>
            </a:r>
            <a:r>
              <a:rPr lang="en-GB" dirty="0">
                <a:solidFill>
                  <a:schemeClr val="tx1"/>
                </a:solidFill>
                <a:ea typeface="ＭＳ Ｐゴシック"/>
              </a:rPr>
              <a:t>ALL </a:t>
            </a:r>
            <a:r>
              <a:rPr lang="en-GB" b="0" dirty="0">
                <a:solidFill>
                  <a:schemeClr val="tx1"/>
                </a:solidFill>
                <a:ea typeface="ＭＳ Ｐゴシック"/>
              </a:rPr>
              <a:t>disability workers in Victoria</a:t>
            </a:r>
            <a:endParaRPr lang="en-US" b="0" dirty="0">
              <a:solidFill>
                <a:schemeClr val="tx1"/>
              </a:solidFill>
              <a:ea typeface="ＭＳ Ｐゴシック"/>
              <a:cs typeface="Arial"/>
            </a:endParaRPr>
          </a:p>
          <a:p>
            <a:pPr marL="708025" lvl="2" indent="-457200">
              <a:lnSpc>
                <a:spcPct val="100000"/>
              </a:lnSpc>
            </a:pPr>
            <a:r>
              <a:rPr lang="en-GB" b="1" dirty="0">
                <a:ea typeface="ＭＳ Ｐゴシック"/>
              </a:rPr>
              <a:t>new</a:t>
            </a:r>
            <a:r>
              <a:rPr lang="en-GB" dirty="0">
                <a:ea typeface="ＭＳ Ｐゴシック"/>
              </a:rPr>
              <a:t> </a:t>
            </a:r>
            <a:r>
              <a:rPr lang="en-GB" b="0" dirty="0">
                <a:ea typeface="ＭＳ Ｐゴシック"/>
              </a:rPr>
              <a:t>Code of Conduct</a:t>
            </a:r>
            <a:r>
              <a:rPr lang="en-GB" dirty="0">
                <a:ea typeface="ＭＳ Ｐゴシック"/>
              </a:rPr>
              <a:t> for disability workers </a:t>
            </a:r>
            <a:endParaRPr lang="en-GB" b="0" dirty="0">
              <a:ea typeface="ＭＳ Ｐゴシック"/>
              <a:cs typeface="Arial"/>
            </a:endParaRPr>
          </a:p>
          <a:p>
            <a:pPr marL="708025" lvl="2" indent="-457200">
              <a:lnSpc>
                <a:spcPct val="100000"/>
              </a:lnSpc>
              <a:buFont typeface="Arial" panose="020B0604020202020204" pitchFamily="34" charset="0"/>
              <a:buChar char="•"/>
            </a:pPr>
            <a:r>
              <a:rPr lang="en-GB" b="1" dirty="0">
                <a:ea typeface="ＭＳ Ｐゴシック"/>
              </a:rPr>
              <a:t>new</a:t>
            </a:r>
            <a:r>
              <a:rPr lang="en-GB" b="0" dirty="0">
                <a:ea typeface="ＭＳ Ｐゴシック"/>
              </a:rPr>
              <a:t> mandatory notifications and notifiable conduct compliance obligations for workers and service providers</a:t>
            </a:r>
            <a:endParaRPr lang="en-GB" b="0" dirty="0">
              <a:ea typeface="ＭＳ Ｐゴシック"/>
              <a:cs typeface="Arial"/>
            </a:endParaRPr>
          </a:p>
          <a:p>
            <a:pPr marL="708025" lvl="2" indent="-457200">
              <a:lnSpc>
                <a:spcPct val="100000"/>
              </a:lnSpc>
            </a:pPr>
            <a:r>
              <a:rPr lang="en-GB" b="1" dirty="0">
                <a:ea typeface="+mn-lt"/>
                <a:cs typeface="+mn-lt"/>
              </a:rPr>
              <a:t>new</a:t>
            </a:r>
            <a:r>
              <a:rPr lang="en-GB" b="0" dirty="0">
                <a:ea typeface="+mn-lt"/>
                <a:cs typeface="+mn-lt"/>
              </a:rPr>
              <a:t> complaints </a:t>
            </a:r>
            <a:r>
              <a:rPr lang="en-GB" dirty="0">
                <a:ea typeface="+mn-lt"/>
                <a:cs typeface="+mn-lt"/>
              </a:rPr>
              <a:t>process about</a:t>
            </a:r>
            <a:r>
              <a:rPr lang="en-GB" b="0" dirty="0">
                <a:ea typeface="+mn-lt"/>
                <a:cs typeface="+mn-lt"/>
              </a:rPr>
              <a:t> disability </a:t>
            </a:r>
            <a:r>
              <a:rPr lang="en-GB" dirty="0">
                <a:ea typeface="+mn-lt"/>
                <a:cs typeface="+mn-lt"/>
              </a:rPr>
              <a:t>workers</a:t>
            </a:r>
            <a:r>
              <a:rPr lang="en-GB" b="0" dirty="0">
                <a:ea typeface="+mn-lt"/>
                <a:cs typeface="+mn-lt"/>
              </a:rPr>
              <a:t> to protect the safety of people living with </a:t>
            </a:r>
            <a:r>
              <a:rPr lang="en-GB" dirty="0">
                <a:ea typeface="+mn-lt"/>
                <a:cs typeface="+mn-lt"/>
              </a:rPr>
              <a:t>disability</a:t>
            </a:r>
            <a:endParaRPr lang="en-GB" dirty="0">
              <a:cs typeface="+mn-lt"/>
            </a:endParaRPr>
          </a:p>
          <a:p>
            <a:pPr marL="708025" lvl="2" indent="-457200">
              <a:lnSpc>
                <a:spcPct val="100000"/>
              </a:lnSpc>
            </a:pPr>
            <a:r>
              <a:rPr lang="en-GB" b="1" dirty="0">
                <a:ea typeface="+mn-lt"/>
                <a:cs typeface="+mn-lt"/>
              </a:rPr>
              <a:t>new</a:t>
            </a:r>
            <a:r>
              <a:rPr lang="en-GB" dirty="0">
                <a:ea typeface="+mn-lt"/>
                <a:cs typeface="+mn-lt"/>
              </a:rPr>
              <a:t> voluntary registration for disability workers (deferred until 1 July 2021)</a:t>
            </a:r>
            <a:endParaRPr lang="en-GB" dirty="0">
              <a:cs typeface="Arial"/>
            </a:endParaRPr>
          </a:p>
          <a:p>
            <a:pPr marL="708025" lvl="2" indent="-457200">
              <a:lnSpc>
                <a:spcPct val="100000"/>
              </a:lnSpc>
            </a:pPr>
            <a:r>
              <a:rPr lang="en-GB" b="1" dirty="0">
                <a:ea typeface="ＭＳ Ｐゴシック"/>
                <a:cs typeface="Arial"/>
              </a:rPr>
              <a:t>new</a:t>
            </a:r>
            <a:r>
              <a:rPr lang="en-GB" dirty="0">
                <a:ea typeface="ＭＳ Ｐゴシック"/>
                <a:cs typeface="Arial"/>
              </a:rPr>
              <a:t> public registers and information</a:t>
            </a:r>
            <a:endParaRPr lang="en-GB" dirty="0">
              <a:cs typeface="Arial"/>
            </a:endParaRPr>
          </a:p>
          <a:p>
            <a:pPr lvl="2" indent="0">
              <a:lnSpc>
                <a:spcPct val="100000"/>
              </a:lnSpc>
              <a:buNone/>
            </a:pPr>
            <a:endParaRPr lang="en-GB" dirty="0">
              <a:ea typeface="ＭＳ Ｐゴシック"/>
              <a:cs typeface="Arial"/>
            </a:endParaRPr>
          </a:p>
          <a:p>
            <a:pPr>
              <a:lnSpc>
                <a:spcPct val="100000"/>
              </a:lnSpc>
            </a:pPr>
            <a:endParaRPr lang="en-AU" sz="2500" dirty="0">
              <a:solidFill>
                <a:schemeClr val="tx1"/>
              </a:solidFill>
              <a:ea typeface="ＭＳ Ｐゴシック"/>
              <a:cs typeface="Arial"/>
            </a:endParaRPr>
          </a:p>
        </p:txBody>
      </p:sp>
      <p:sp>
        <p:nvSpPr>
          <p:cNvPr id="4" name="Slide Number Placeholder 3">
            <a:extLst>
              <a:ext uri="{FF2B5EF4-FFF2-40B4-BE49-F238E27FC236}">
                <a16:creationId xmlns:a16="http://schemas.microsoft.com/office/drawing/2014/main" id="{E32AE7B9-8414-4517-BF6E-30193F2CC524}"/>
              </a:ext>
            </a:extLst>
          </p:cNvPr>
          <p:cNvSpPr>
            <a:spLocks noGrp="1"/>
          </p:cNvSpPr>
          <p:nvPr>
            <p:ph type="sldNum" sz="quarter" idx="12"/>
          </p:nvPr>
        </p:nvSpPr>
        <p:spPr/>
        <p:txBody>
          <a:bodyPr/>
          <a:lstStyle/>
          <a:p>
            <a:pPr>
              <a:defRPr/>
            </a:pPr>
            <a:fld id="{15AF9A56-2477-4E54-9B3A-54EF47468CB2}" type="slidenum">
              <a:rPr lang="en-AU" altLang="en-US" smtClean="0"/>
              <a:pPr>
                <a:defRPr/>
              </a:pPr>
              <a:t>3</a:t>
            </a:fld>
            <a:endParaRPr lang="en-AU" altLang="en-US" dirty="0"/>
          </a:p>
        </p:txBody>
      </p:sp>
    </p:spTree>
    <p:extLst>
      <p:ext uri="{BB962C8B-B14F-4D97-AF65-F5344CB8AC3E}">
        <p14:creationId xmlns:p14="http://schemas.microsoft.com/office/powerpoint/2010/main" val="2216348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CE242-351A-4B80-BDF8-CA3BDB09237C}"/>
              </a:ext>
            </a:extLst>
          </p:cNvPr>
          <p:cNvSpPr>
            <a:spLocks noGrp="1"/>
          </p:cNvSpPr>
          <p:nvPr>
            <p:ph type="title"/>
          </p:nvPr>
        </p:nvSpPr>
        <p:spPr>
          <a:xfrm>
            <a:off x="2439919" y="363181"/>
            <a:ext cx="9529200" cy="720000"/>
          </a:xfrm>
        </p:spPr>
        <p:txBody>
          <a:bodyPr/>
          <a:lstStyle/>
          <a:p>
            <a:r>
              <a:rPr lang="en-AU" dirty="0">
                <a:solidFill>
                  <a:schemeClr val="tx1"/>
                </a:solidFill>
                <a:ea typeface="ＭＳ Ｐゴシック"/>
              </a:rPr>
              <a:t>There are four main changes to disability services in Victoria.</a:t>
            </a:r>
            <a:br>
              <a:rPr lang="en-AU" dirty="0">
                <a:solidFill>
                  <a:schemeClr val="tx1"/>
                </a:solidFill>
                <a:ea typeface="ＭＳ Ｐゴシック"/>
              </a:rPr>
            </a:br>
            <a:br>
              <a:rPr lang="en-AU" sz="1600" dirty="0">
                <a:solidFill>
                  <a:schemeClr val="tx1"/>
                </a:solidFill>
              </a:rPr>
            </a:br>
            <a:endParaRPr lang="en-AU" sz="1600" dirty="0">
              <a:solidFill>
                <a:schemeClr val="tx1"/>
              </a:solidFill>
              <a:ea typeface="ＭＳ Ｐゴシック"/>
            </a:endParaRPr>
          </a:p>
        </p:txBody>
      </p:sp>
      <p:sp>
        <p:nvSpPr>
          <p:cNvPr id="3" name="Content Placeholder 2">
            <a:extLst>
              <a:ext uri="{FF2B5EF4-FFF2-40B4-BE49-F238E27FC236}">
                <a16:creationId xmlns:a16="http://schemas.microsoft.com/office/drawing/2014/main" id="{14E3867A-2FFC-41D1-88CE-7221B54157A3}"/>
              </a:ext>
            </a:extLst>
          </p:cNvPr>
          <p:cNvSpPr>
            <a:spLocks noGrp="1"/>
          </p:cNvSpPr>
          <p:nvPr>
            <p:ph sz="quarter" idx="13"/>
          </p:nvPr>
        </p:nvSpPr>
        <p:spPr>
          <a:xfrm>
            <a:off x="703956" y="1352207"/>
            <a:ext cx="10902346" cy="4922133"/>
          </a:xfrm>
        </p:spPr>
        <p:txBody>
          <a:bodyPr/>
          <a:lstStyle/>
          <a:p>
            <a:endParaRPr lang="en-GB" dirty="0">
              <a:latin typeface="Arial"/>
              <a:cs typeface="Arial"/>
            </a:endParaRPr>
          </a:p>
          <a:p>
            <a:r>
              <a:rPr lang="en-GB" dirty="0">
                <a:solidFill>
                  <a:schemeClr val="tx1"/>
                </a:solidFill>
                <a:ea typeface="ＭＳ Ｐゴシック"/>
                <a:cs typeface="Arial"/>
              </a:rPr>
              <a:t>The Commission and the Disability Service Safeguards Act provide for:</a:t>
            </a:r>
            <a:endParaRPr lang="en-GB" b="0" dirty="0">
              <a:solidFill>
                <a:schemeClr val="tx1"/>
              </a:solidFill>
              <a:latin typeface="Arial"/>
              <a:cs typeface="Arial"/>
            </a:endParaRPr>
          </a:p>
          <a:p>
            <a:pPr marL="342900" indent="-342900">
              <a:buFont typeface="Arial" panose="020B0604020202020204" pitchFamily="34" charset="0"/>
              <a:buChar char="•"/>
            </a:pPr>
            <a:r>
              <a:rPr lang="en-GB" b="0" dirty="0">
                <a:solidFill>
                  <a:schemeClr val="tx1"/>
                </a:solidFill>
                <a:latin typeface="Arial"/>
                <a:cs typeface="Arial"/>
              </a:rPr>
              <a:t>A Code of Conduct for all disability workers</a:t>
            </a:r>
          </a:p>
          <a:p>
            <a:pPr marL="342900" indent="-342900">
              <a:buFont typeface="Arial" panose="020B0604020202020204" pitchFamily="34" charset="0"/>
              <a:buChar char="•"/>
            </a:pPr>
            <a:r>
              <a:rPr lang="en-GB" b="0" dirty="0">
                <a:solidFill>
                  <a:schemeClr val="tx1"/>
                </a:solidFill>
                <a:latin typeface="Arial"/>
                <a:ea typeface="ＭＳ Ｐゴシック"/>
                <a:cs typeface="Arial"/>
              </a:rPr>
              <a:t>Mandatory notifications obligations</a:t>
            </a:r>
          </a:p>
          <a:p>
            <a:pPr marL="342900" indent="-342900">
              <a:buFont typeface="Arial" panose="020B0604020202020204" pitchFamily="34" charset="0"/>
              <a:buChar char="•"/>
            </a:pPr>
            <a:r>
              <a:rPr lang="en-GB" b="0" dirty="0">
                <a:solidFill>
                  <a:schemeClr val="tx1"/>
                </a:solidFill>
                <a:latin typeface="Arial"/>
                <a:ea typeface="ＭＳ Ｐゴシック"/>
                <a:cs typeface="Arial"/>
              </a:rPr>
              <a:t>An independent complaints service</a:t>
            </a:r>
          </a:p>
          <a:p>
            <a:pPr marL="342900" indent="-342900">
              <a:buFont typeface="Arial" panose="020B0604020202020204" pitchFamily="34" charset="0"/>
              <a:buChar char="•"/>
            </a:pPr>
            <a:r>
              <a:rPr lang="en-GB" b="0" dirty="0">
                <a:solidFill>
                  <a:schemeClr val="tx1"/>
                </a:solidFill>
                <a:latin typeface="Arial"/>
                <a:ea typeface="ＭＳ Ｐゴシック"/>
                <a:cs typeface="Arial"/>
              </a:rPr>
              <a:t>A public register of banned disability workers </a:t>
            </a:r>
            <a:br>
              <a:rPr lang="en-GB" dirty="0">
                <a:solidFill>
                  <a:schemeClr val="tx1"/>
                </a:solidFill>
                <a:latin typeface="Arial"/>
                <a:cs typeface="Arial"/>
              </a:rPr>
            </a:br>
            <a:endParaRPr lang="en-GB" dirty="0">
              <a:solidFill>
                <a:schemeClr val="tx1"/>
              </a:solidFill>
              <a:latin typeface="Arial"/>
              <a:cs typeface="Arial"/>
            </a:endParaRPr>
          </a:p>
          <a:p>
            <a:pPr marL="342900" indent="-342900">
              <a:buFont typeface="Arial" panose="020B0604020202020204" pitchFamily="34" charset="0"/>
              <a:buChar char="•"/>
            </a:pPr>
            <a:endParaRPr lang="en-GB" b="0" dirty="0">
              <a:solidFill>
                <a:schemeClr val="tx1"/>
              </a:solidFill>
              <a:latin typeface="Arial"/>
              <a:cs typeface="Arial"/>
            </a:endParaRPr>
          </a:p>
          <a:p>
            <a:endParaRPr lang="en-GB" b="0" dirty="0">
              <a:solidFill>
                <a:schemeClr val="tx1"/>
              </a:solidFill>
              <a:latin typeface="Arial"/>
              <a:cs typeface="Arial"/>
            </a:endParaRPr>
          </a:p>
          <a:p>
            <a:r>
              <a:rPr lang="en-GB" b="0" dirty="0">
                <a:solidFill>
                  <a:schemeClr val="tx1"/>
                </a:solidFill>
                <a:latin typeface="Arial"/>
                <a:cs typeface="Arial"/>
              </a:rPr>
              <a:t>For more information: </a:t>
            </a:r>
            <a:r>
              <a:rPr lang="en-AU" b="0" u="sng" dirty="0">
                <a:solidFill>
                  <a:srgbClr val="0000FF"/>
                </a:solidFill>
                <a:ea typeface="ＭＳ Ｐゴシック"/>
                <a:cs typeface="Arial"/>
                <a:hlinkClick r:id="rId3"/>
              </a:rPr>
              <a:t>vdwc.vic.gov.au </a:t>
            </a:r>
            <a:br>
              <a:rPr lang="en-GB" b="0" dirty="0">
                <a:solidFill>
                  <a:schemeClr val="tx1"/>
                </a:solidFill>
                <a:cs typeface="+mn-cs"/>
              </a:rPr>
            </a:br>
            <a:endParaRPr lang="en-AU" b="0" dirty="0">
              <a:solidFill>
                <a:schemeClr val="tx1"/>
              </a:solidFill>
              <a:cs typeface="+mn-cs"/>
            </a:endParaRPr>
          </a:p>
        </p:txBody>
      </p:sp>
      <p:sp>
        <p:nvSpPr>
          <p:cNvPr id="4" name="Slide Number Placeholder 3">
            <a:extLst>
              <a:ext uri="{FF2B5EF4-FFF2-40B4-BE49-F238E27FC236}">
                <a16:creationId xmlns:a16="http://schemas.microsoft.com/office/drawing/2014/main" id="{AF53EE68-C175-4876-8D3E-68D7704E5485}"/>
              </a:ext>
            </a:extLst>
          </p:cNvPr>
          <p:cNvSpPr>
            <a:spLocks noGrp="1"/>
          </p:cNvSpPr>
          <p:nvPr>
            <p:ph type="sldNum" sz="quarter" idx="12"/>
          </p:nvPr>
        </p:nvSpPr>
        <p:spPr/>
        <p:txBody>
          <a:bodyPr/>
          <a:lstStyle/>
          <a:p>
            <a:pPr>
              <a:defRPr/>
            </a:pPr>
            <a:fld id="{15AF9A56-2477-4E54-9B3A-54EF47468CB2}" type="slidenum">
              <a:rPr lang="en-AU" altLang="en-US" smtClean="0"/>
              <a:pPr>
                <a:defRPr/>
              </a:pPr>
              <a:t>4</a:t>
            </a:fld>
            <a:endParaRPr lang="en-AU" altLang="en-US" dirty="0"/>
          </a:p>
        </p:txBody>
      </p:sp>
    </p:spTree>
    <p:extLst>
      <p:ext uri="{BB962C8B-B14F-4D97-AF65-F5344CB8AC3E}">
        <p14:creationId xmlns:p14="http://schemas.microsoft.com/office/powerpoint/2010/main" val="2116820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170CA-95D7-4920-9B1C-1DBDD46C6ED9}"/>
              </a:ext>
            </a:extLst>
          </p:cNvPr>
          <p:cNvSpPr>
            <a:spLocks noGrp="1"/>
          </p:cNvSpPr>
          <p:nvPr>
            <p:ph type="title"/>
          </p:nvPr>
        </p:nvSpPr>
        <p:spPr/>
        <p:txBody>
          <a:bodyPr/>
          <a:lstStyle/>
          <a:p>
            <a:r>
              <a:rPr lang="en-GB" dirty="0">
                <a:solidFill>
                  <a:schemeClr val="tx1"/>
                </a:solidFill>
                <a:ea typeface="ＭＳ Ｐゴシック"/>
              </a:rPr>
              <a:t>All parts of the disability services sector are covered by the changes.</a:t>
            </a:r>
            <a:endParaRPr lang="en-AU" dirty="0">
              <a:solidFill>
                <a:schemeClr val="tx1"/>
              </a:solidFill>
              <a:ea typeface="ＭＳ Ｐゴシック"/>
            </a:endParaRPr>
          </a:p>
        </p:txBody>
      </p:sp>
      <p:sp>
        <p:nvSpPr>
          <p:cNvPr id="3" name="Content Placeholder 2">
            <a:extLst>
              <a:ext uri="{FF2B5EF4-FFF2-40B4-BE49-F238E27FC236}">
                <a16:creationId xmlns:a16="http://schemas.microsoft.com/office/drawing/2014/main" id="{21572AB2-9EB5-41B9-BC12-8971488A9227}"/>
              </a:ext>
            </a:extLst>
          </p:cNvPr>
          <p:cNvSpPr>
            <a:spLocks noGrp="1"/>
          </p:cNvSpPr>
          <p:nvPr>
            <p:ph sz="quarter" idx="13"/>
          </p:nvPr>
        </p:nvSpPr>
        <p:spPr>
          <a:xfrm>
            <a:off x="719138" y="1619998"/>
            <a:ext cx="10970062" cy="4860001"/>
          </a:xfrm>
        </p:spPr>
        <p:txBody>
          <a:bodyPr/>
          <a:lstStyle/>
          <a:p>
            <a:pPr>
              <a:lnSpc>
                <a:spcPct val="100000"/>
              </a:lnSpc>
            </a:pPr>
            <a:r>
              <a:rPr lang="en-GB" dirty="0">
                <a:solidFill>
                  <a:schemeClr val="tx1"/>
                </a:solidFill>
                <a:ea typeface="ＭＳ Ｐゴシック"/>
              </a:rPr>
              <a:t>These changes affect:</a:t>
            </a:r>
            <a:br>
              <a:rPr lang="en-GB" dirty="0">
                <a:solidFill>
                  <a:schemeClr val="tx1"/>
                </a:solidFill>
              </a:rPr>
            </a:br>
            <a:endParaRPr lang="en-GB" dirty="0">
              <a:solidFill>
                <a:schemeClr val="tx1"/>
              </a:solidFill>
            </a:endParaRPr>
          </a:p>
          <a:p>
            <a:pPr marL="457200" indent="-457200">
              <a:lnSpc>
                <a:spcPct val="100000"/>
              </a:lnSpc>
              <a:buFont typeface="Arial" panose="020B0604020202020204" pitchFamily="34" charset="0"/>
              <a:buChar char="•"/>
            </a:pPr>
            <a:r>
              <a:rPr lang="en-GB" b="0" dirty="0">
                <a:solidFill>
                  <a:schemeClr val="tx1"/>
                </a:solidFill>
                <a:ea typeface="ＭＳ Ｐゴシック"/>
              </a:rPr>
              <a:t>all individual disability workers  in Victoria</a:t>
            </a:r>
            <a:endParaRPr lang="en-GB" b="0" dirty="0">
              <a:solidFill>
                <a:schemeClr val="tx1"/>
              </a:solidFill>
            </a:endParaRPr>
          </a:p>
          <a:p>
            <a:pPr marL="457200" indent="-457200">
              <a:lnSpc>
                <a:spcPct val="100000"/>
              </a:lnSpc>
              <a:buFont typeface="Arial" panose="020B0604020202020204" pitchFamily="34" charset="0"/>
              <a:buChar char="•"/>
            </a:pPr>
            <a:r>
              <a:rPr lang="en-GB" b="0" dirty="0">
                <a:solidFill>
                  <a:schemeClr val="tx1"/>
                </a:solidFill>
                <a:ea typeface="ＭＳ Ｐゴシック"/>
              </a:rPr>
              <a:t>all disability service providers (organisations)</a:t>
            </a:r>
          </a:p>
          <a:p>
            <a:pPr marL="457200" indent="-457200">
              <a:lnSpc>
                <a:spcPct val="100000"/>
              </a:lnSpc>
              <a:buFont typeface="Arial" panose="020B0604020202020204" pitchFamily="34" charset="0"/>
              <a:buChar char="•"/>
            </a:pPr>
            <a:r>
              <a:rPr lang="en-GB" b="0" dirty="0">
                <a:solidFill>
                  <a:schemeClr val="tx1"/>
                </a:solidFill>
                <a:ea typeface="ＭＳ Ｐゴシック"/>
              </a:rPr>
              <a:t>people engaging with disability services, and their families, friends and carers. </a:t>
            </a:r>
          </a:p>
          <a:p>
            <a:pPr marL="457200" indent="-457200">
              <a:lnSpc>
                <a:spcPct val="100000"/>
              </a:lnSpc>
              <a:buFont typeface="Arial" panose="020B0604020202020204" pitchFamily="34" charset="0"/>
              <a:buChar char="•"/>
            </a:pPr>
            <a:endParaRPr lang="en-GB" b="0" dirty="0">
              <a:solidFill>
                <a:schemeClr val="tx1"/>
              </a:solidFill>
            </a:endParaRPr>
          </a:p>
          <a:p>
            <a:pPr>
              <a:lnSpc>
                <a:spcPct val="100000"/>
              </a:lnSpc>
            </a:pPr>
            <a:endParaRPr lang="en-GB" sz="1800" dirty="0">
              <a:solidFill>
                <a:schemeClr val="tx1"/>
              </a:solidFill>
              <a:ea typeface="ＭＳ Ｐゴシック"/>
            </a:endParaRPr>
          </a:p>
          <a:p>
            <a:pPr>
              <a:lnSpc>
                <a:spcPct val="100000"/>
              </a:lnSpc>
            </a:pPr>
            <a:endParaRPr lang="en-GB" sz="1800" dirty="0">
              <a:solidFill>
                <a:schemeClr val="tx1"/>
              </a:solidFill>
              <a:ea typeface="ＭＳ Ｐゴシック"/>
            </a:endParaRPr>
          </a:p>
          <a:p>
            <a:pPr>
              <a:lnSpc>
                <a:spcPct val="100000"/>
              </a:lnSpc>
            </a:pPr>
            <a:r>
              <a:rPr lang="en-GB" sz="1800" dirty="0">
                <a:solidFill>
                  <a:schemeClr val="tx1"/>
                </a:solidFill>
                <a:ea typeface="ＭＳ Ｐゴシック"/>
              </a:rPr>
              <a:t>Keep up to date</a:t>
            </a:r>
            <a:r>
              <a:rPr lang="en-GB" sz="1800" b="0" dirty="0">
                <a:solidFill>
                  <a:schemeClr val="tx1"/>
                </a:solidFill>
                <a:ea typeface="ＭＳ Ｐゴシック"/>
              </a:rPr>
              <a:t> – subscribe to the Commission’s </a:t>
            </a:r>
            <a:r>
              <a:rPr lang="en-GB" sz="1800" dirty="0">
                <a:solidFill>
                  <a:schemeClr val="tx1"/>
                </a:solidFill>
                <a:ea typeface="ＭＳ Ｐゴシック"/>
              </a:rPr>
              <a:t>eNews </a:t>
            </a:r>
            <a:r>
              <a:rPr lang="en-AU" sz="1800" u="sng" dirty="0">
                <a:solidFill>
                  <a:schemeClr val="tx1"/>
                </a:solidFill>
                <a:ea typeface="+mn-lt"/>
                <a:cs typeface="+mn-lt"/>
                <a:hlinkClick r:id="rId3">
                  <a:extLst>
                    <a:ext uri="{A12FA001-AC4F-418D-AE19-62706E023703}">
                      <ahyp:hlinkClr xmlns:ahyp="http://schemas.microsoft.com/office/drawing/2018/hyperlinkcolor" val="tx"/>
                    </a:ext>
                  </a:extLst>
                </a:hlinkClick>
              </a:rPr>
              <a:t>www.vdwc.vic.gov.au/about/contact-us</a:t>
            </a:r>
            <a:r>
              <a:rPr lang="en-AU" sz="1800" dirty="0">
                <a:solidFill>
                  <a:schemeClr val="tx1"/>
                </a:solidFill>
                <a:ea typeface="+mn-lt"/>
                <a:cs typeface="+mn-lt"/>
              </a:rPr>
              <a:t> or </a:t>
            </a:r>
            <a:r>
              <a:rPr lang="en-AU" sz="1800" dirty="0">
                <a:solidFill>
                  <a:schemeClr val="tx1"/>
                </a:solidFill>
                <a:ea typeface="+mn-lt"/>
                <a:cs typeface="+mn-lt"/>
                <a:hlinkClick r:id="rId4">
                  <a:extLst>
                    <a:ext uri="{A12FA001-AC4F-418D-AE19-62706E023703}">
                      <ahyp:hlinkClr xmlns:ahyp="http://schemas.microsoft.com/office/drawing/2018/hyperlinkcolor" val="tx"/>
                    </a:ext>
                  </a:extLst>
                </a:hlinkClick>
              </a:rPr>
              <a:t>info@vdwc.vic.gov.au</a:t>
            </a:r>
            <a:r>
              <a:rPr lang="en-AU" sz="1800" dirty="0">
                <a:solidFill>
                  <a:schemeClr val="tx1"/>
                </a:solidFill>
                <a:ea typeface="+mn-lt"/>
                <a:cs typeface="+mn-lt"/>
              </a:rPr>
              <a:t> </a:t>
            </a:r>
            <a:endParaRPr lang="en-GB" sz="1800" dirty="0">
              <a:solidFill>
                <a:schemeClr val="tx1"/>
              </a:solidFill>
              <a:ea typeface="ＭＳ Ｐゴシック"/>
            </a:endParaRPr>
          </a:p>
          <a:p>
            <a:pPr marL="457200" indent="-457200">
              <a:lnSpc>
                <a:spcPct val="100000"/>
              </a:lnSpc>
              <a:buFont typeface="Arial" panose="020B0604020202020204" pitchFamily="34" charset="0"/>
              <a:buChar char="•"/>
            </a:pPr>
            <a:endParaRPr lang="en-GB" sz="2500" b="0" dirty="0">
              <a:solidFill>
                <a:schemeClr val="tx1"/>
              </a:solidFill>
            </a:endParaRPr>
          </a:p>
          <a:p>
            <a:pPr>
              <a:lnSpc>
                <a:spcPct val="100000"/>
              </a:lnSpc>
            </a:pPr>
            <a:endParaRPr lang="en-GB" sz="2500" b="0" dirty="0">
              <a:solidFill>
                <a:schemeClr val="tx1"/>
              </a:solidFill>
            </a:endParaRPr>
          </a:p>
        </p:txBody>
      </p:sp>
      <p:sp>
        <p:nvSpPr>
          <p:cNvPr id="4" name="Slide Number Placeholder 3">
            <a:extLst>
              <a:ext uri="{FF2B5EF4-FFF2-40B4-BE49-F238E27FC236}">
                <a16:creationId xmlns:a16="http://schemas.microsoft.com/office/drawing/2014/main" id="{DE8E6F88-EDAA-43D5-B93C-50E2498C69AF}"/>
              </a:ext>
            </a:extLst>
          </p:cNvPr>
          <p:cNvSpPr>
            <a:spLocks noGrp="1"/>
          </p:cNvSpPr>
          <p:nvPr>
            <p:ph type="sldNum" sz="quarter" idx="12"/>
          </p:nvPr>
        </p:nvSpPr>
        <p:spPr/>
        <p:txBody>
          <a:bodyPr/>
          <a:lstStyle/>
          <a:p>
            <a:pPr>
              <a:defRPr/>
            </a:pPr>
            <a:fld id="{15AF9A56-2477-4E54-9B3A-54EF47468CB2}" type="slidenum">
              <a:rPr lang="en-AU" altLang="en-US" smtClean="0"/>
              <a:pPr>
                <a:defRPr/>
              </a:pPr>
              <a:t>5</a:t>
            </a:fld>
            <a:endParaRPr lang="en-AU" altLang="en-US" dirty="0"/>
          </a:p>
        </p:txBody>
      </p:sp>
    </p:spTree>
    <p:extLst>
      <p:ext uri="{BB962C8B-B14F-4D97-AF65-F5344CB8AC3E}">
        <p14:creationId xmlns:p14="http://schemas.microsoft.com/office/powerpoint/2010/main" val="1245341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170CA-95D7-4920-9B1C-1DBDD46C6ED9}"/>
              </a:ext>
            </a:extLst>
          </p:cNvPr>
          <p:cNvSpPr>
            <a:spLocks noGrp="1"/>
          </p:cNvSpPr>
          <p:nvPr>
            <p:ph type="title"/>
          </p:nvPr>
        </p:nvSpPr>
        <p:spPr/>
        <p:txBody>
          <a:bodyPr/>
          <a:lstStyle/>
          <a:p>
            <a:r>
              <a:rPr lang="en-AU" dirty="0">
                <a:solidFill>
                  <a:schemeClr val="tx1"/>
                </a:solidFill>
              </a:rPr>
              <a:t>Disability Worker definition under the </a:t>
            </a:r>
            <a:r>
              <a:rPr lang="en-AU" i="1" dirty="0">
                <a:solidFill>
                  <a:schemeClr val="tx1"/>
                </a:solidFill>
              </a:rPr>
              <a:t>Disability Service Safeguards Act 2018</a:t>
            </a:r>
          </a:p>
        </p:txBody>
      </p:sp>
      <p:sp>
        <p:nvSpPr>
          <p:cNvPr id="3" name="Content Placeholder 2">
            <a:extLst>
              <a:ext uri="{FF2B5EF4-FFF2-40B4-BE49-F238E27FC236}">
                <a16:creationId xmlns:a16="http://schemas.microsoft.com/office/drawing/2014/main" id="{21572AB2-9EB5-41B9-BC12-8971488A9227}"/>
              </a:ext>
            </a:extLst>
          </p:cNvPr>
          <p:cNvSpPr>
            <a:spLocks noGrp="1"/>
          </p:cNvSpPr>
          <p:nvPr>
            <p:ph sz="quarter" idx="13"/>
          </p:nvPr>
        </p:nvSpPr>
        <p:spPr>
          <a:xfrm>
            <a:off x="632299" y="1410511"/>
            <a:ext cx="10911096" cy="4885055"/>
          </a:xfrm>
          <a:ln>
            <a:noFill/>
          </a:ln>
        </p:spPr>
        <p:txBody>
          <a:bodyPr/>
          <a:lstStyle/>
          <a:p>
            <a:r>
              <a:rPr lang="en-AU" b="0" dirty="0">
                <a:solidFill>
                  <a:schemeClr val="tx1"/>
                </a:solidFill>
              </a:rPr>
              <a:t>A disability worker provides a disability service or supervises or manages a person who provides a disability service to a person with disability.​</a:t>
            </a:r>
          </a:p>
          <a:p>
            <a:r>
              <a:rPr lang="en-AU" b="0" dirty="0">
                <a:solidFill>
                  <a:schemeClr val="tx1"/>
                </a:solidFill>
              </a:rPr>
              <a:t>A disability service: </a:t>
            </a:r>
          </a:p>
          <a:p>
            <a:pPr marL="342900" indent="-342900">
              <a:buFont typeface="Arial" panose="020B0604020202020204" pitchFamily="34" charset="0"/>
              <a:buChar char="•"/>
            </a:pPr>
            <a:r>
              <a:rPr lang="en-AU" b="0" dirty="0">
                <a:solidFill>
                  <a:schemeClr val="tx1"/>
                </a:solidFill>
              </a:rPr>
              <a:t>More than incidental contact</a:t>
            </a:r>
          </a:p>
          <a:p>
            <a:pPr marL="342900" indent="-342900">
              <a:buFont typeface="Arial" panose="020B0604020202020204" pitchFamily="34" charset="0"/>
              <a:buChar char="•"/>
            </a:pPr>
            <a:r>
              <a:rPr lang="en-AU" b="0" dirty="0">
                <a:solidFill>
                  <a:schemeClr val="tx1"/>
                </a:solidFill>
              </a:rPr>
              <a:t>Caring, treating or supporting limitations </a:t>
            </a:r>
          </a:p>
          <a:p>
            <a:pPr marL="846138" lvl="3" indent="-342900">
              <a:lnSpc>
                <a:spcPct val="100000"/>
              </a:lnSpc>
              <a:spcBef>
                <a:spcPts val="600"/>
              </a:spcBef>
              <a:spcAft>
                <a:spcPts val="600"/>
              </a:spcAft>
            </a:pPr>
            <a:r>
              <a:rPr lang="en-AU" b="0" dirty="0">
                <a:solidFill>
                  <a:schemeClr val="tx1"/>
                </a:solidFill>
              </a:rPr>
              <a:t>Communication​</a:t>
            </a:r>
          </a:p>
          <a:p>
            <a:pPr marL="846138" lvl="3" indent="-342900">
              <a:lnSpc>
                <a:spcPct val="100000"/>
              </a:lnSpc>
              <a:spcBef>
                <a:spcPts val="600"/>
              </a:spcBef>
              <a:spcAft>
                <a:spcPts val="600"/>
              </a:spcAft>
            </a:pPr>
            <a:r>
              <a:rPr lang="en-AU" b="0" dirty="0">
                <a:solidFill>
                  <a:schemeClr val="tx1"/>
                </a:solidFill>
              </a:rPr>
              <a:t>Social or economic participation​</a:t>
            </a:r>
          </a:p>
          <a:p>
            <a:pPr marL="846138" lvl="3" indent="-342900">
              <a:lnSpc>
                <a:spcPct val="100000"/>
              </a:lnSpc>
              <a:spcBef>
                <a:spcPts val="600"/>
              </a:spcBef>
              <a:spcAft>
                <a:spcPts val="600"/>
              </a:spcAft>
            </a:pPr>
            <a:r>
              <a:rPr lang="en-AU" b="0" dirty="0">
                <a:solidFill>
                  <a:schemeClr val="tx1"/>
                </a:solidFill>
              </a:rPr>
              <a:t>Social interaction​</a:t>
            </a:r>
          </a:p>
          <a:p>
            <a:pPr marL="846138" lvl="3" indent="-342900">
              <a:lnSpc>
                <a:spcPct val="100000"/>
              </a:lnSpc>
              <a:spcBef>
                <a:spcPts val="600"/>
              </a:spcBef>
              <a:spcAft>
                <a:spcPts val="600"/>
              </a:spcAft>
            </a:pPr>
            <a:r>
              <a:rPr lang="en-AU" b="0" dirty="0">
                <a:solidFill>
                  <a:schemeClr val="tx1"/>
                </a:solidFill>
              </a:rPr>
              <a:t>Learning​</a:t>
            </a:r>
          </a:p>
          <a:p>
            <a:pPr marL="846138" lvl="3" indent="-342900">
              <a:lnSpc>
                <a:spcPct val="100000"/>
              </a:lnSpc>
              <a:spcBef>
                <a:spcPts val="600"/>
              </a:spcBef>
              <a:spcAft>
                <a:spcPts val="600"/>
              </a:spcAft>
            </a:pPr>
            <a:r>
              <a:rPr lang="en-AU" b="0" dirty="0">
                <a:solidFill>
                  <a:schemeClr val="tx1"/>
                </a:solidFill>
              </a:rPr>
              <a:t>Mobility​</a:t>
            </a:r>
          </a:p>
          <a:p>
            <a:pPr marL="846138" lvl="3" indent="-342900">
              <a:lnSpc>
                <a:spcPct val="100000"/>
              </a:lnSpc>
              <a:spcBef>
                <a:spcPts val="600"/>
              </a:spcBef>
              <a:spcAft>
                <a:spcPts val="600"/>
              </a:spcAft>
            </a:pPr>
            <a:r>
              <a:rPr lang="en-AU" b="0" dirty="0">
                <a:solidFill>
                  <a:schemeClr val="tx1"/>
                </a:solidFill>
              </a:rPr>
              <a:t>Self-care or self-management</a:t>
            </a:r>
            <a:endParaRPr lang="en-GB" sz="2500" b="0" dirty="0">
              <a:solidFill>
                <a:schemeClr val="tx1"/>
              </a:solidFill>
            </a:endParaRPr>
          </a:p>
        </p:txBody>
      </p:sp>
      <p:sp>
        <p:nvSpPr>
          <p:cNvPr id="4" name="Slide Number Placeholder 3">
            <a:extLst>
              <a:ext uri="{FF2B5EF4-FFF2-40B4-BE49-F238E27FC236}">
                <a16:creationId xmlns:a16="http://schemas.microsoft.com/office/drawing/2014/main" id="{DE8E6F88-EDAA-43D5-B93C-50E2498C69AF}"/>
              </a:ext>
            </a:extLst>
          </p:cNvPr>
          <p:cNvSpPr>
            <a:spLocks noGrp="1"/>
          </p:cNvSpPr>
          <p:nvPr>
            <p:ph type="sldNum" sz="quarter" idx="12"/>
          </p:nvPr>
        </p:nvSpPr>
        <p:spPr/>
        <p:txBody>
          <a:bodyPr/>
          <a:lstStyle/>
          <a:p>
            <a:pPr>
              <a:defRPr/>
            </a:pPr>
            <a:fld id="{15AF9A56-2477-4E54-9B3A-54EF47468CB2}" type="slidenum">
              <a:rPr lang="en-AU" altLang="en-US" smtClean="0"/>
              <a:pPr>
                <a:defRPr/>
              </a:pPr>
              <a:t>6</a:t>
            </a:fld>
            <a:endParaRPr lang="en-AU" altLang="en-US" dirty="0"/>
          </a:p>
        </p:txBody>
      </p:sp>
    </p:spTree>
    <p:extLst>
      <p:ext uri="{BB962C8B-B14F-4D97-AF65-F5344CB8AC3E}">
        <p14:creationId xmlns:p14="http://schemas.microsoft.com/office/powerpoint/2010/main" val="755560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170CA-95D7-4920-9B1C-1DBDD46C6ED9}"/>
              </a:ext>
            </a:extLst>
          </p:cNvPr>
          <p:cNvSpPr>
            <a:spLocks noGrp="1"/>
          </p:cNvSpPr>
          <p:nvPr>
            <p:ph type="title"/>
          </p:nvPr>
        </p:nvSpPr>
        <p:spPr/>
        <p:txBody>
          <a:bodyPr/>
          <a:lstStyle/>
          <a:p>
            <a:r>
              <a:rPr lang="en-GB" dirty="0">
                <a:solidFill>
                  <a:schemeClr val="tx1"/>
                </a:solidFill>
                <a:ea typeface="ＭＳ Ｐゴシック"/>
              </a:rPr>
              <a:t>Person with disability</a:t>
            </a:r>
            <a:endParaRPr lang="en-AU" dirty="0">
              <a:solidFill>
                <a:schemeClr val="tx1"/>
              </a:solidFill>
              <a:ea typeface="ＭＳ Ｐゴシック"/>
            </a:endParaRPr>
          </a:p>
        </p:txBody>
      </p:sp>
      <p:sp>
        <p:nvSpPr>
          <p:cNvPr id="3" name="Content Placeholder 2">
            <a:extLst>
              <a:ext uri="{FF2B5EF4-FFF2-40B4-BE49-F238E27FC236}">
                <a16:creationId xmlns:a16="http://schemas.microsoft.com/office/drawing/2014/main" id="{21572AB2-9EB5-41B9-BC12-8971488A9227}"/>
              </a:ext>
            </a:extLst>
          </p:cNvPr>
          <p:cNvSpPr>
            <a:spLocks noGrp="1"/>
          </p:cNvSpPr>
          <p:nvPr>
            <p:ph sz="quarter" idx="13"/>
          </p:nvPr>
        </p:nvSpPr>
        <p:spPr>
          <a:xfrm>
            <a:off x="948208" y="1441046"/>
            <a:ext cx="10666564" cy="4860000"/>
          </a:xfrm>
        </p:spPr>
        <p:txBody>
          <a:bodyPr/>
          <a:lstStyle/>
          <a:p>
            <a:br>
              <a:rPr lang="en-AU" dirty="0">
                <a:solidFill>
                  <a:schemeClr val="tx1"/>
                </a:solidFill>
              </a:rPr>
            </a:br>
            <a:r>
              <a:rPr lang="en-AU" dirty="0">
                <a:solidFill>
                  <a:schemeClr val="tx1"/>
                </a:solidFill>
              </a:rPr>
              <a:t>Is the service user a person with disability?​</a:t>
            </a:r>
          </a:p>
          <a:p>
            <a:pPr marL="342900" lvl="0" indent="-342900">
              <a:buFont typeface="Arial" panose="020B0604020202020204" pitchFamily="34" charset="0"/>
              <a:buChar char="•"/>
            </a:pPr>
            <a:r>
              <a:rPr lang="en-AU" b="0" dirty="0">
                <a:solidFill>
                  <a:schemeClr val="tx1"/>
                </a:solidFill>
              </a:rPr>
              <a:t>Disability likely to be permanent</a:t>
            </a:r>
          </a:p>
          <a:p>
            <a:pPr marL="342900" lvl="0" indent="-342900">
              <a:buFont typeface="Arial" panose="020B0604020202020204" pitchFamily="34" charset="0"/>
              <a:buChar char="•"/>
            </a:pPr>
            <a:r>
              <a:rPr lang="en-AU" b="0" dirty="0">
                <a:solidFill>
                  <a:schemeClr val="tx1"/>
                </a:solidFill>
              </a:rPr>
              <a:t>Require lifelong support</a:t>
            </a:r>
          </a:p>
          <a:p>
            <a:pPr marL="342900" lvl="0" indent="-342900">
              <a:buFont typeface="Arial" panose="020B0604020202020204" pitchFamily="34" charset="0"/>
              <a:buChar char="•"/>
            </a:pPr>
            <a:r>
              <a:rPr lang="en-AU" b="0" dirty="0">
                <a:solidFill>
                  <a:schemeClr val="tx1"/>
                </a:solidFill>
              </a:rPr>
              <a:t>Cause substantial reduced function</a:t>
            </a:r>
          </a:p>
          <a:p>
            <a:pPr marL="342900" lvl="0" indent="-342900">
              <a:buFont typeface="Arial" panose="020B0604020202020204" pitchFamily="34" charset="0"/>
              <a:buChar char="•"/>
            </a:pPr>
            <a:r>
              <a:rPr lang="en-AU" b="0" dirty="0">
                <a:solidFill>
                  <a:schemeClr val="tx1"/>
                </a:solidFill>
              </a:rPr>
              <a:t>May include psychiatric conditions or developmental delay. ​</a:t>
            </a:r>
          </a:p>
          <a:p>
            <a:endParaRPr lang="en-AU" dirty="0">
              <a:solidFill>
                <a:schemeClr val="tx1"/>
              </a:solidFill>
            </a:endParaRPr>
          </a:p>
          <a:p>
            <a:r>
              <a:rPr lang="en-AU" dirty="0"/>
              <a:t> </a:t>
            </a:r>
          </a:p>
          <a:p>
            <a:pPr algn="ctr">
              <a:lnSpc>
                <a:spcPct val="100000"/>
              </a:lnSpc>
            </a:pPr>
            <a:endParaRPr lang="en-GB" b="0" dirty="0">
              <a:solidFill>
                <a:schemeClr val="tx1"/>
              </a:solidFill>
            </a:endParaRPr>
          </a:p>
          <a:p>
            <a:pPr>
              <a:lnSpc>
                <a:spcPct val="100000"/>
              </a:lnSpc>
            </a:pPr>
            <a:r>
              <a:rPr lang="en-GB" b="0" dirty="0">
                <a:solidFill>
                  <a:schemeClr val="tx1"/>
                </a:solidFill>
              </a:rPr>
              <a:t>See </a:t>
            </a:r>
            <a:r>
              <a:rPr lang="en-AU" b="0" u="sng" dirty="0">
                <a:solidFill>
                  <a:srgbClr val="0000FF"/>
                </a:solidFill>
                <a:ea typeface="ＭＳ Ｐゴシック"/>
                <a:cs typeface="Arial"/>
                <a:hlinkClick r:id="rId3"/>
              </a:rPr>
              <a:t>vdwc.vic.gov.au </a:t>
            </a:r>
            <a:r>
              <a:rPr lang="en-GB" b="0" dirty="0">
                <a:solidFill>
                  <a:schemeClr val="tx1"/>
                </a:solidFill>
              </a:rPr>
              <a:t>or call 1800 497 132 </a:t>
            </a:r>
          </a:p>
          <a:p>
            <a:pPr>
              <a:lnSpc>
                <a:spcPct val="100000"/>
              </a:lnSpc>
            </a:pPr>
            <a:endParaRPr lang="en-GB" sz="2500" b="0" dirty="0">
              <a:solidFill>
                <a:schemeClr val="tx1"/>
              </a:solidFill>
            </a:endParaRPr>
          </a:p>
        </p:txBody>
      </p:sp>
      <p:sp>
        <p:nvSpPr>
          <p:cNvPr id="4" name="Slide Number Placeholder 3">
            <a:extLst>
              <a:ext uri="{FF2B5EF4-FFF2-40B4-BE49-F238E27FC236}">
                <a16:creationId xmlns:a16="http://schemas.microsoft.com/office/drawing/2014/main" id="{DE8E6F88-EDAA-43D5-B93C-50E2498C69AF}"/>
              </a:ext>
            </a:extLst>
          </p:cNvPr>
          <p:cNvSpPr>
            <a:spLocks noGrp="1"/>
          </p:cNvSpPr>
          <p:nvPr>
            <p:ph type="sldNum" sz="quarter" idx="12"/>
          </p:nvPr>
        </p:nvSpPr>
        <p:spPr/>
        <p:txBody>
          <a:bodyPr/>
          <a:lstStyle/>
          <a:p>
            <a:pPr>
              <a:defRPr/>
            </a:pPr>
            <a:fld id="{15AF9A56-2477-4E54-9B3A-54EF47468CB2}" type="slidenum">
              <a:rPr lang="en-AU" altLang="en-US" smtClean="0"/>
              <a:pPr>
                <a:defRPr/>
              </a:pPr>
              <a:t>7</a:t>
            </a:fld>
            <a:endParaRPr lang="en-AU" altLang="en-US" dirty="0"/>
          </a:p>
        </p:txBody>
      </p:sp>
    </p:spTree>
    <p:extLst>
      <p:ext uri="{BB962C8B-B14F-4D97-AF65-F5344CB8AC3E}">
        <p14:creationId xmlns:p14="http://schemas.microsoft.com/office/powerpoint/2010/main" val="1257469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170CA-95D7-4920-9B1C-1DBDD46C6ED9}"/>
              </a:ext>
            </a:extLst>
          </p:cNvPr>
          <p:cNvSpPr>
            <a:spLocks noGrp="1"/>
          </p:cNvSpPr>
          <p:nvPr>
            <p:ph type="title"/>
          </p:nvPr>
        </p:nvSpPr>
        <p:spPr/>
        <p:txBody>
          <a:bodyPr/>
          <a:lstStyle/>
          <a:p>
            <a:r>
              <a:rPr lang="en-GB" dirty="0">
                <a:solidFill>
                  <a:schemeClr val="tx1"/>
                </a:solidFill>
                <a:ea typeface="ＭＳ Ｐゴシック"/>
              </a:rPr>
              <a:t>Workers benefit from clear, consistent standards, aligned to the NDIS . </a:t>
            </a:r>
            <a:endParaRPr lang="en-GB" dirty="0">
              <a:solidFill>
                <a:schemeClr val="tx1"/>
              </a:solidFill>
            </a:endParaRPr>
          </a:p>
        </p:txBody>
      </p:sp>
      <p:sp>
        <p:nvSpPr>
          <p:cNvPr id="3" name="Content Placeholder 2">
            <a:extLst>
              <a:ext uri="{FF2B5EF4-FFF2-40B4-BE49-F238E27FC236}">
                <a16:creationId xmlns:a16="http://schemas.microsoft.com/office/drawing/2014/main" id="{21572AB2-9EB5-41B9-BC12-8971488A9227}"/>
              </a:ext>
            </a:extLst>
          </p:cNvPr>
          <p:cNvSpPr>
            <a:spLocks noGrp="1"/>
          </p:cNvSpPr>
          <p:nvPr>
            <p:ph sz="quarter" idx="13"/>
          </p:nvPr>
        </p:nvSpPr>
        <p:spPr>
          <a:xfrm>
            <a:off x="742888" y="1358742"/>
            <a:ext cx="10946312" cy="4860000"/>
          </a:xfrm>
        </p:spPr>
        <p:txBody>
          <a:bodyPr/>
          <a:lstStyle/>
          <a:p>
            <a:r>
              <a:rPr lang="en-GB" dirty="0">
                <a:solidFill>
                  <a:schemeClr val="tx1"/>
                </a:solidFill>
                <a:ea typeface="+mn-lt"/>
                <a:cs typeface="+mn-lt"/>
              </a:rPr>
              <a:t>The Code of Conduct requires that disability workers must: 								</a:t>
            </a:r>
            <a:endParaRPr lang="en-GB" dirty="0">
              <a:solidFill>
                <a:schemeClr val="tx1"/>
              </a:solidFill>
              <a:latin typeface="Arial"/>
              <a:ea typeface="ＭＳ Ｐゴシック"/>
              <a:cs typeface="Arial"/>
            </a:endParaRPr>
          </a:p>
          <a:p>
            <a:pPr marL="0" lvl="3" indent="0">
              <a:buNone/>
            </a:pPr>
            <a:r>
              <a:rPr lang="en-GB" dirty="0">
                <a:ea typeface="ＭＳ Ｐゴシック"/>
              </a:rPr>
              <a:t>1. Act with respect for individual rights to freedom of expression, self-determination and decision-making in accordance with applicable laws and conventions.</a:t>
            </a:r>
            <a:endParaRPr lang="en-AU" dirty="0">
              <a:ea typeface="ＭＳ Ｐゴシック"/>
              <a:cs typeface="Arial"/>
            </a:endParaRPr>
          </a:p>
          <a:p>
            <a:pPr marL="0" lvl="3" indent="0">
              <a:buNone/>
            </a:pPr>
            <a:r>
              <a:rPr lang="en-GB" dirty="0">
                <a:ea typeface="ＭＳ Ｐゴシック"/>
              </a:rPr>
              <a:t>2. Respect the privacy of people with disability.</a:t>
            </a:r>
            <a:endParaRPr lang="en-AU" dirty="0">
              <a:ea typeface="ＭＳ Ｐゴシック"/>
              <a:cs typeface="Arial"/>
            </a:endParaRPr>
          </a:p>
          <a:p>
            <a:pPr marL="0" lvl="3" indent="0">
              <a:buNone/>
            </a:pPr>
            <a:r>
              <a:rPr lang="en-GB" dirty="0">
                <a:ea typeface="ＭＳ Ｐゴシック"/>
              </a:rPr>
              <a:t>3. Provide supports and services in a safe and competent manner, with care and skill.</a:t>
            </a:r>
            <a:endParaRPr lang="en-AU" dirty="0">
              <a:ea typeface="ＭＳ Ｐゴシック"/>
              <a:cs typeface="Arial"/>
            </a:endParaRPr>
          </a:p>
          <a:p>
            <a:pPr marL="0" lvl="3" indent="0">
              <a:buNone/>
            </a:pPr>
            <a:r>
              <a:rPr lang="en-GB" dirty="0">
                <a:ea typeface="ＭＳ Ｐゴシック"/>
              </a:rPr>
              <a:t>4. Act with integrity, honesty and transparency.</a:t>
            </a:r>
            <a:endParaRPr lang="en-AU" dirty="0">
              <a:ea typeface="ＭＳ Ｐゴシック"/>
              <a:cs typeface="Arial"/>
            </a:endParaRPr>
          </a:p>
          <a:p>
            <a:pPr marL="0" lvl="3" indent="0">
              <a:buNone/>
            </a:pPr>
            <a:r>
              <a:rPr lang="en-GB" dirty="0">
                <a:ea typeface="ＭＳ Ｐゴシック"/>
              </a:rPr>
              <a:t>5. Promptly take steps to raise and act on concerns about matters that may impact the quality and safety of supports and services provided to people with disability.</a:t>
            </a:r>
            <a:endParaRPr lang="en-AU" dirty="0">
              <a:ea typeface="ＭＳ Ｐゴシック"/>
              <a:cs typeface="Arial"/>
            </a:endParaRPr>
          </a:p>
          <a:p>
            <a:pPr marL="0" lvl="3" indent="0">
              <a:buNone/>
            </a:pPr>
            <a:r>
              <a:rPr lang="en-GB" dirty="0">
                <a:ea typeface="ＭＳ Ｐゴシック"/>
              </a:rPr>
              <a:t>6. Take all reasonable steps to prevent and respond to all forms of violence against, and exploitation, neglect and abuse of, people with disability.</a:t>
            </a:r>
            <a:endParaRPr lang="en-AU" dirty="0">
              <a:ea typeface="ＭＳ Ｐゴシック"/>
              <a:cs typeface="Arial"/>
            </a:endParaRPr>
          </a:p>
          <a:p>
            <a:pPr marL="0" lvl="3" indent="0">
              <a:buNone/>
            </a:pPr>
            <a:r>
              <a:rPr lang="en-GB" dirty="0">
                <a:ea typeface="ＭＳ Ｐゴシック"/>
              </a:rPr>
              <a:t>7. Take all reasonable steps to prevent and respond to sexual misconduct.</a:t>
            </a:r>
            <a:endParaRPr lang="en-GB" dirty="0">
              <a:ea typeface="ＭＳ Ｐゴシック"/>
              <a:cs typeface="Arial"/>
            </a:endParaRPr>
          </a:p>
          <a:p>
            <a:pPr marL="0" lvl="3" indent="0">
              <a:buNone/>
            </a:pPr>
            <a:endParaRPr lang="en-AU" dirty="0"/>
          </a:p>
          <a:p>
            <a:pPr>
              <a:lnSpc>
                <a:spcPct val="100000"/>
              </a:lnSpc>
            </a:pPr>
            <a:endParaRPr lang="en-AU" sz="2800" dirty="0">
              <a:solidFill>
                <a:schemeClr val="tx1"/>
              </a:solidFill>
            </a:endParaRPr>
          </a:p>
        </p:txBody>
      </p:sp>
    </p:spTree>
    <p:extLst>
      <p:ext uri="{BB962C8B-B14F-4D97-AF65-F5344CB8AC3E}">
        <p14:creationId xmlns:p14="http://schemas.microsoft.com/office/powerpoint/2010/main" val="2654557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CE242-351A-4B80-BDF8-CA3BDB09237C}"/>
              </a:ext>
            </a:extLst>
          </p:cNvPr>
          <p:cNvSpPr>
            <a:spLocks noGrp="1"/>
          </p:cNvSpPr>
          <p:nvPr>
            <p:ph type="title"/>
          </p:nvPr>
        </p:nvSpPr>
        <p:spPr/>
        <p:txBody>
          <a:bodyPr/>
          <a:lstStyle/>
          <a:p>
            <a:r>
              <a:rPr lang="en-AU" dirty="0">
                <a:solidFill>
                  <a:schemeClr val="tx1"/>
                </a:solidFill>
                <a:ea typeface="ＭＳ Ｐゴシック"/>
              </a:rPr>
              <a:t>The Commission takes complaints about any Victorian disability worker.</a:t>
            </a:r>
          </a:p>
        </p:txBody>
      </p:sp>
      <p:sp>
        <p:nvSpPr>
          <p:cNvPr id="3" name="Content Placeholder 2">
            <a:extLst>
              <a:ext uri="{FF2B5EF4-FFF2-40B4-BE49-F238E27FC236}">
                <a16:creationId xmlns:a16="http://schemas.microsoft.com/office/drawing/2014/main" id="{14E3867A-2FFC-41D1-88CE-7221B54157A3}"/>
              </a:ext>
            </a:extLst>
          </p:cNvPr>
          <p:cNvSpPr>
            <a:spLocks noGrp="1"/>
          </p:cNvSpPr>
          <p:nvPr>
            <p:ph sz="quarter" idx="13"/>
          </p:nvPr>
        </p:nvSpPr>
        <p:spPr>
          <a:xfrm>
            <a:off x="798286" y="1248229"/>
            <a:ext cx="10775015" cy="4999758"/>
          </a:xfrm>
        </p:spPr>
        <p:txBody>
          <a:bodyPr/>
          <a:lstStyle/>
          <a:p>
            <a:pPr marL="342900" lvl="3" indent="-342900">
              <a:buFont typeface="Arial" panose="020B0604020202020204" pitchFamily="34" charset="0"/>
              <a:buChar char="•"/>
            </a:pPr>
            <a:endParaRPr lang="en-GB" dirty="0">
              <a:ea typeface="ＭＳ Ｐゴシック"/>
            </a:endParaRPr>
          </a:p>
          <a:p>
            <a:pPr marL="342900" lvl="3" indent="-342900">
              <a:buFont typeface="Arial" panose="020B0604020202020204" pitchFamily="34" charset="0"/>
              <a:buChar char="•"/>
            </a:pPr>
            <a:r>
              <a:rPr lang="en-GB" dirty="0">
                <a:ea typeface="ＭＳ Ｐゴシック"/>
              </a:rPr>
              <a:t>Anyone can make a complaint</a:t>
            </a:r>
          </a:p>
          <a:p>
            <a:pPr marL="342900" lvl="3" indent="-342900">
              <a:buFont typeface="Arial" panose="020B0604020202020204" pitchFamily="34" charset="0"/>
              <a:buChar char="•"/>
            </a:pPr>
            <a:r>
              <a:rPr lang="en-AU" dirty="0">
                <a:ea typeface="ＭＳ Ｐゴシック"/>
              </a:rPr>
              <a:t>The Commission directly regulates all disability workers</a:t>
            </a:r>
          </a:p>
          <a:p>
            <a:pPr marL="342900" lvl="3" indent="-342900">
              <a:buFont typeface="Arial" panose="020B0604020202020204" pitchFamily="34" charset="0"/>
              <a:buChar char="•"/>
            </a:pPr>
            <a:r>
              <a:rPr lang="en-GB" dirty="0">
                <a:ea typeface="ＭＳ Ｐゴシック"/>
              </a:rPr>
              <a:t>Complaints can be made about a disability worker’s: </a:t>
            </a:r>
            <a:endParaRPr lang="en-GB" dirty="0">
              <a:cs typeface="Arial"/>
            </a:endParaRPr>
          </a:p>
          <a:p>
            <a:pPr marL="721995" lvl="4" indent="-273050">
              <a:buFont typeface="Arial" panose="020B0604020202020204" pitchFamily="34" charset="0"/>
              <a:buChar char="•"/>
            </a:pPr>
            <a:r>
              <a:rPr lang="en-GB" dirty="0">
                <a:ea typeface="ＭＳ Ｐゴシック"/>
              </a:rPr>
              <a:t>standard of work</a:t>
            </a:r>
            <a:endParaRPr lang="en-GB" dirty="0">
              <a:ea typeface="ＭＳ Ｐゴシック"/>
              <a:cs typeface="Arial"/>
            </a:endParaRPr>
          </a:p>
          <a:p>
            <a:pPr marL="721995" lvl="4" indent="-273050">
              <a:buFont typeface="Arial" panose="020B0604020202020204" pitchFamily="34" charset="0"/>
              <a:buChar char="•"/>
            </a:pPr>
            <a:r>
              <a:rPr lang="en-GB" dirty="0">
                <a:ea typeface="ＭＳ Ｐゴシック"/>
              </a:rPr>
              <a:t>knowledge, skill or judgement</a:t>
            </a:r>
            <a:endParaRPr lang="en-GB" dirty="0">
              <a:ea typeface="ＭＳ Ｐゴシック"/>
              <a:cs typeface="Arial"/>
            </a:endParaRPr>
          </a:p>
          <a:p>
            <a:pPr marL="721995" lvl="4" indent="-273050">
              <a:buFont typeface="Arial" panose="020B0604020202020204" pitchFamily="34" charset="0"/>
              <a:buChar char="•"/>
            </a:pPr>
            <a:r>
              <a:rPr lang="en-GB" dirty="0">
                <a:ea typeface="ＭＳ Ｐゴシック"/>
              </a:rPr>
              <a:t>capacity to provide services safely.</a:t>
            </a:r>
            <a:endParaRPr lang="en-GB" dirty="0">
              <a:ea typeface="ＭＳ Ｐゴシック"/>
              <a:cs typeface="Arial"/>
            </a:endParaRPr>
          </a:p>
          <a:p>
            <a:pPr marL="342900" lvl="3" indent="-342900">
              <a:buFont typeface="Arial" panose="020B0604020202020204" pitchFamily="34" charset="0"/>
              <a:buChar char="•"/>
            </a:pPr>
            <a:r>
              <a:rPr lang="en-GB" dirty="0">
                <a:ea typeface="ＭＳ Ｐゴシック"/>
              </a:rPr>
              <a:t>The Commission can:</a:t>
            </a:r>
          </a:p>
          <a:p>
            <a:pPr marL="595312" lvl="4" indent="-342900">
              <a:buFont typeface="Arial" panose="020B0604020202020204" pitchFamily="34" charset="0"/>
              <a:buChar char="•"/>
            </a:pPr>
            <a:r>
              <a:rPr lang="en-GB" dirty="0">
                <a:ea typeface="ＭＳ Ｐゴシック"/>
              </a:rPr>
              <a:t>Investigate complaints and notifications </a:t>
            </a:r>
          </a:p>
          <a:p>
            <a:pPr marL="595312" lvl="4" indent="-342900">
              <a:buFont typeface="Arial" panose="020B0604020202020204" pitchFamily="34" charset="0"/>
              <a:buChar char="•"/>
            </a:pPr>
            <a:r>
              <a:rPr lang="en-GB" dirty="0">
                <a:ea typeface="ＭＳ Ｐゴシック"/>
              </a:rPr>
              <a:t>Ban workers</a:t>
            </a:r>
          </a:p>
          <a:p>
            <a:pPr marL="0" lvl="3" indent="0" algn="ctr">
              <a:buNone/>
            </a:pPr>
            <a:endParaRPr lang="en-GB" b="1" dirty="0">
              <a:ea typeface="ＭＳ Ｐゴシック"/>
            </a:endParaRPr>
          </a:p>
          <a:p>
            <a:pPr marL="0" lvl="3" indent="0">
              <a:buNone/>
            </a:pPr>
            <a:r>
              <a:rPr lang="en-GB" dirty="0">
                <a:ea typeface="ＭＳ Ｐゴシック"/>
              </a:rPr>
              <a:t>Make a complaint at: </a:t>
            </a:r>
            <a:r>
              <a:rPr lang="en-AU" dirty="0">
                <a:ea typeface="ＭＳ Ｐゴシック"/>
                <a:cs typeface="Arial"/>
                <a:hlinkClick r:id="rId3"/>
              </a:rPr>
              <a:t>https://portal.vdwc.vic.gov.au/public/home</a:t>
            </a:r>
            <a:r>
              <a:rPr lang="en-AU" dirty="0">
                <a:ea typeface="ＭＳ Ｐゴシック"/>
                <a:cs typeface="Arial"/>
              </a:rPr>
              <a:t> </a:t>
            </a:r>
            <a:r>
              <a:rPr lang="en-GB" dirty="0">
                <a:ea typeface="ＭＳ Ｐゴシック"/>
              </a:rPr>
              <a:t>or 1800 497 132</a:t>
            </a:r>
            <a:endParaRPr lang="en-GB" dirty="0">
              <a:ea typeface="ＭＳ Ｐゴシック"/>
              <a:cs typeface="Arial"/>
            </a:endParaRPr>
          </a:p>
          <a:p>
            <a:pPr marL="342900" lvl="3" indent="-342900">
              <a:buFont typeface="Arial" panose="020B0604020202020204" pitchFamily="34" charset="0"/>
              <a:buChar char="•"/>
            </a:pPr>
            <a:endParaRPr lang="en-GB" dirty="0"/>
          </a:p>
          <a:p>
            <a:pPr marL="342900" lvl="3" indent="-342900">
              <a:buFont typeface="Arial" panose="020B0604020202020204" pitchFamily="34" charset="0"/>
              <a:buChar char="•"/>
            </a:pPr>
            <a:endParaRPr lang="en-GB" dirty="0"/>
          </a:p>
        </p:txBody>
      </p:sp>
    </p:spTree>
    <p:extLst>
      <p:ext uri="{BB962C8B-B14F-4D97-AF65-F5344CB8AC3E}">
        <p14:creationId xmlns:p14="http://schemas.microsoft.com/office/powerpoint/2010/main" val="1445548975"/>
      </p:ext>
    </p:extLst>
  </p:cSld>
  <p:clrMapOvr>
    <a:masterClrMapping/>
  </p:clrMapOvr>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DWC2 Presentation Template 16x9.POTX" id="{E1C4D6A2-48C7-4990-867C-22F74C489734}" vid="{8FF6C9F0-8826-499B-8D5A-7628FF0F85C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81ce4eaa-4cb8-4908-9479-89279dfc8e74">
      <UserInfo>
        <DisplayName>Susan Jones (VDWC)</DisplayName>
        <AccountId>13</AccountId>
        <AccountType/>
      </UserInfo>
      <UserInfo>
        <DisplayName>Sam How (VDWC)</DisplayName>
        <AccountId>12</AccountId>
        <AccountType/>
      </UserInfo>
      <UserInfo>
        <DisplayName>Dan Stubbs (VDWC)</DisplayName>
        <AccountId>15</AccountId>
        <AccountType/>
      </UserInfo>
      <UserInfo>
        <DisplayName>Kate Maddern (VDWC)</DisplayName>
        <AccountId>20</AccountId>
        <AccountType/>
      </UserInfo>
      <UserInfo>
        <DisplayName>Michelle L Lane (VDWC)</DisplayName>
        <AccountId>39</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F04F20F19C4104BBBAB94593FED5702" ma:contentTypeVersion="11" ma:contentTypeDescription="Create a new document." ma:contentTypeScope="" ma:versionID="c6824c4cc2840b99a69813e9b4e44c99">
  <xsd:schema xmlns:xsd="http://www.w3.org/2001/XMLSchema" xmlns:xs="http://www.w3.org/2001/XMLSchema" xmlns:p="http://schemas.microsoft.com/office/2006/metadata/properties" xmlns:ns2="3fdefc27-9daa-4412-9bc3-ba173f0af375" xmlns:ns3="81ce4eaa-4cb8-4908-9479-89279dfc8e74" targetNamespace="http://schemas.microsoft.com/office/2006/metadata/properties" ma:root="true" ma:fieldsID="9f579cb35280447b27943f69057f76a3" ns2:_="" ns3:_="">
    <xsd:import namespace="3fdefc27-9daa-4412-9bc3-ba173f0af375"/>
    <xsd:import namespace="81ce4eaa-4cb8-4908-9479-89279dfc8e7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defc27-9daa-4412-9bc3-ba173f0af3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1ce4eaa-4cb8-4908-9479-89279dfc8e74"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375667-A3F3-493A-A664-9D05B9002996}">
  <ds:schemaRefs>
    <ds:schemaRef ds:uri="http://schemas.microsoft.com/sharepoint/v3/contenttype/forms"/>
  </ds:schemaRefs>
</ds:datastoreItem>
</file>

<file path=customXml/itemProps2.xml><?xml version="1.0" encoding="utf-8"?>
<ds:datastoreItem xmlns:ds="http://schemas.openxmlformats.org/officeDocument/2006/customXml" ds:itemID="{BB4E624B-3EAA-4C1F-B776-4CB1AABDBAFF}">
  <ds:schemaRefs>
    <ds:schemaRef ds:uri="http://schemas.microsoft.com/office/infopath/2007/PartnerControls"/>
    <ds:schemaRef ds:uri="3fdefc27-9daa-4412-9bc3-ba173f0af375"/>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81ce4eaa-4cb8-4908-9479-89279dfc8e74"/>
    <ds:schemaRef ds:uri="http://www.w3.org/XML/1998/namespace"/>
    <ds:schemaRef ds:uri="http://purl.org/dc/dcmitype/"/>
  </ds:schemaRefs>
</ds:datastoreItem>
</file>

<file path=customXml/itemProps3.xml><?xml version="1.0" encoding="utf-8"?>
<ds:datastoreItem xmlns:ds="http://schemas.openxmlformats.org/officeDocument/2006/customXml" ds:itemID="{A9B4CB25-C0ED-453A-9D6D-571F8FBB74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defc27-9daa-4412-9bc3-ba173f0af375"/>
    <ds:schemaRef ds:uri="81ce4eaa-4cb8-4908-9479-89279dfc8e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421</TotalTime>
  <Words>1003</Words>
  <Application>Microsoft Office PowerPoint</Application>
  <PresentationFormat>Widescreen</PresentationFormat>
  <Paragraphs>154</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Black</vt:lpstr>
      <vt:lpstr>Calibri</vt:lpstr>
      <vt:lpstr>Default Design</vt:lpstr>
      <vt:lpstr>  Advocacy Sector Conversations Forum - DARU</vt:lpstr>
      <vt:lpstr>Introduction and overview </vt:lpstr>
      <vt:lpstr>Victoria has a new regulator for a stronger, safer disability sector. </vt:lpstr>
      <vt:lpstr>There are four main changes to disability services in Victoria.  </vt:lpstr>
      <vt:lpstr>All parts of the disability services sector are covered by the changes.</vt:lpstr>
      <vt:lpstr>Disability Worker definition under the Disability Service Safeguards Act 2018</vt:lpstr>
      <vt:lpstr>Person with disability</vt:lpstr>
      <vt:lpstr>Workers benefit from clear, consistent standards, aligned to the NDIS . </vt:lpstr>
      <vt:lpstr>The Commission takes complaints about any Victorian disability worker.</vt:lpstr>
      <vt:lpstr>  Mandatory notifications  </vt:lpstr>
      <vt:lpstr>Co-regulatory environment </vt:lpstr>
      <vt:lpstr>Stay in touch</vt:lpstr>
      <vt:lpstr>Publishing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Campaign creative strategy</dc:title>
  <dc:creator>Melinda</dc:creator>
  <cp:lastModifiedBy>Katina Williams (VDWC)</cp:lastModifiedBy>
  <cp:revision>40</cp:revision>
  <dcterms:created xsi:type="dcterms:W3CDTF">2020-03-16T08:19:08Z</dcterms:created>
  <dcterms:modified xsi:type="dcterms:W3CDTF">2020-10-12T05:55:36Z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0x0101002F04F20F19C4104BBBAB94593FED5702</vt:lpwstr>
  </property>
  <property fmtid="{D5CDD505-2E9C-101B-9397-08002B2CF9AE}" pid="3" name="MSIP_Label_43e64453-338c-4f93-8a4d-0039a0a41f2a_Enabled">
    <vt:lpwstr>True</vt:lpwstr>
  </property>
  <property fmtid="{D5CDD505-2E9C-101B-9397-08002B2CF9AE}" pid="4" name="MSIP_Label_43e64453-338c-4f93-8a4d-0039a0a41f2a_SiteId">
    <vt:lpwstr>c0e0601f-0fac-449c-9c88-a104c4eb9f28</vt:lpwstr>
  </property>
  <property fmtid="{D5CDD505-2E9C-101B-9397-08002B2CF9AE}" pid="5" name="MSIP_Label_43e64453-338c-4f93-8a4d-0039a0a41f2a_Owner">
    <vt:lpwstr>Susan.Jones@vdwc.vic.gov.au</vt:lpwstr>
  </property>
  <property fmtid="{D5CDD505-2E9C-101B-9397-08002B2CF9AE}" pid="6" name="MSIP_Label_43e64453-338c-4f93-8a4d-0039a0a41f2a_SetDate">
    <vt:lpwstr>2020-09-23T08:59:37.3698321Z</vt:lpwstr>
  </property>
  <property fmtid="{D5CDD505-2E9C-101B-9397-08002B2CF9AE}" pid="7" name="MSIP_Label_43e64453-338c-4f93-8a4d-0039a0a41f2a_Name">
    <vt:lpwstr>OFFICIAL</vt:lpwstr>
  </property>
  <property fmtid="{D5CDD505-2E9C-101B-9397-08002B2CF9AE}" pid="8" name="MSIP_Label_43e64453-338c-4f93-8a4d-0039a0a41f2a_Application">
    <vt:lpwstr>Microsoft Azure Information Protection</vt:lpwstr>
  </property>
  <property fmtid="{D5CDD505-2E9C-101B-9397-08002B2CF9AE}" pid="9" name="MSIP_Label_43e64453-338c-4f93-8a4d-0039a0a41f2a_ActionId">
    <vt:lpwstr>736a701d-c3b9-4aec-9cc8-79dbb492944b</vt:lpwstr>
  </property>
  <property fmtid="{D5CDD505-2E9C-101B-9397-08002B2CF9AE}" pid="10" name="MSIP_Label_43e64453-338c-4f93-8a4d-0039a0a41f2a_Extended_MSFT_Method">
    <vt:lpwstr>Manual</vt:lpwstr>
  </property>
  <property fmtid="{D5CDD505-2E9C-101B-9397-08002B2CF9AE}" pid="11" name="Sensitivity">
    <vt:lpwstr>OFFICIAL</vt:lpwstr>
  </property>
</Properties>
</file>