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700" r:id="rId2"/>
    <p:sldMasterId id="2147483705" r:id="rId3"/>
    <p:sldMasterId id="2147483710" r:id="rId4"/>
    <p:sldMasterId id="2147483731" r:id="rId5"/>
  </p:sldMasterIdLst>
  <p:notesMasterIdLst>
    <p:notesMasterId r:id="rId49"/>
  </p:notesMasterIdLst>
  <p:handoutMasterIdLst>
    <p:handoutMasterId r:id="rId50"/>
  </p:handoutMasterIdLst>
  <p:sldIdLst>
    <p:sldId id="517" r:id="rId6"/>
    <p:sldId id="501" r:id="rId7"/>
    <p:sldId id="499" r:id="rId8"/>
    <p:sldId id="515" r:id="rId9"/>
    <p:sldId id="586" r:id="rId10"/>
    <p:sldId id="612" r:id="rId11"/>
    <p:sldId id="587" r:id="rId12"/>
    <p:sldId id="570" r:id="rId13"/>
    <p:sldId id="588" r:id="rId14"/>
    <p:sldId id="589" r:id="rId15"/>
    <p:sldId id="514" r:id="rId16"/>
    <p:sldId id="593" r:id="rId17"/>
    <p:sldId id="594" r:id="rId18"/>
    <p:sldId id="595" r:id="rId19"/>
    <p:sldId id="591" r:id="rId20"/>
    <p:sldId id="590" r:id="rId21"/>
    <p:sldId id="597" r:id="rId22"/>
    <p:sldId id="613" r:id="rId23"/>
    <p:sldId id="598" r:id="rId24"/>
    <p:sldId id="599" r:id="rId25"/>
    <p:sldId id="600" r:id="rId26"/>
    <p:sldId id="601" r:id="rId27"/>
    <p:sldId id="602" r:id="rId28"/>
    <p:sldId id="607" r:id="rId29"/>
    <p:sldId id="605" r:id="rId30"/>
    <p:sldId id="604" r:id="rId31"/>
    <p:sldId id="592" r:id="rId32"/>
    <p:sldId id="603" r:id="rId33"/>
    <p:sldId id="608" r:id="rId34"/>
    <p:sldId id="628" r:id="rId35"/>
    <p:sldId id="614" r:id="rId36"/>
    <p:sldId id="569" r:id="rId37"/>
    <p:sldId id="624" r:id="rId38"/>
    <p:sldId id="625" r:id="rId39"/>
    <p:sldId id="626" r:id="rId40"/>
    <p:sldId id="627" r:id="rId41"/>
    <p:sldId id="615" r:id="rId42"/>
    <p:sldId id="575" r:id="rId43"/>
    <p:sldId id="629" r:id="rId44"/>
    <p:sldId id="630" r:id="rId45"/>
    <p:sldId id="363" r:id="rId46"/>
    <p:sldId id="631" r:id="rId47"/>
    <p:sldId id="566" r:id="rId48"/>
  </p:sldIdLst>
  <p:sldSz cx="9906000" cy="6858000" type="A4"/>
  <p:notesSz cx="6858000" cy="9144000"/>
  <p:defaultTextStyle>
    <a:lvl1pPr algn="ctr" defTabSz="429786">
      <a:defRPr sz="2700">
        <a:latin typeface="+mn-lt"/>
        <a:ea typeface="+mn-ea"/>
        <a:cs typeface="+mn-cs"/>
        <a:sym typeface="Helvetica Neue Light"/>
      </a:defRPr>
    </a:lvl1pPr>
    <a:lvl2pPr indent="168177" algn="ctr" defTabSz="429786">
      <a:defRPr sz="2700">
        <a:latin typeface="+mn-lt"/>
        <a:ea typeface="+mn-ea"/>
        <a:cs typeface="+mn-cs"/>
        <a:sym typeface="Helvetica Neue Light"/>
      </a:defRPr>
    </a:lvl2pPr>
    <a:lvl3pPr indent="336352" algn="ctr" defTabSz="429786">
      <a:defRPr sz="2700">
        <a:latin typeface="+mn-lt"/>
        <a:ea typeface="+mn-ea"/>
        <a:cs typeface="+mn-cs"/>
        <a:sym typeface="Helvetica Neue Light"/>
      </a:defRPr>
    </a:lvl3pPr>
    <a:lvl4pPr indent="504530" algn="ctr" defTabSz="429786">
      <a:defRPr sz="2700">
        <a:latin typeface="+mn-lt"/>
        <a:ea typeface="+mn-ea"/>
        <a:cs typeface="+mn-cs"/>
        <a:sym typeface="Helvetica Neue Light"/>
      </a:defRPr>
    </a:lvl4pPr>
    <a:lvl5pPr indent="672706" algn="ctr" defTabSz="429786">
      <a:defRPr sz="2700">
        <a:latin typeface="+mn-lt"/>
        <a:ea typeface="+mn-ea"/>
        <a:cs typeface="+mn-cs"/>
        <a:sym typeface="Helvetica Neue Light"/>
      </a:defRPr>
    </a:lvl5pPr>
    <a:lvl6pPr indent="840884" algn="ctr" defTabSz="429786">
      <a:defRPr sz="2700">
        <a:latin typeface="+mn-lt"/>
        <a:ea typeface="+mn-ea"/>
        <a:cs typeface="+mn-cs"/>
        <a:sym typeface="Helvetica Neue Light"/>
      </a:defRPr>
    </a:lvl6pPr>
    <a:lvl7pPr indent="1009056" algn="ctr" defTabSz="429786">
      <a:defRPr sz="2700">
        <a:latin typeface="+mn-lt"/>
        <a:ea typeface="+mn-ea"/>
        <a:cs typeface="+mn-cs"/>
        <a:sym typeface="Helvetica Neue Light"/>
      </a:defRPr>
    </a:lvl7pPr>
    <a:lvl8pPr indent="1177236" algn="ctr" defTabSz="429786">
      <a:defRPr sz="2700">
        <a:latin typeface="+mn-lt"/>
        <a:ea typeface="+mn-ea"/>
        <a:cs typeface="+mn-cs"/>
        <a:sym typeface="Helvetica Neue Light"/>
      </a:defRPr>
    </a:lvl8pPr>
    <a:lvl9pPr indent="1345411" algn="ctr" defTabSz="429786">
      <a:defRPr sz="2700">
        <a:latin typeface="+mn-lt"/>
        <a:ea typeface="+mn-ea"/>
        <a:cs typeface="+mn-cs"/>
        <a:sym typeface="Helvetica Neue Light"/>
      </a:defRPr>
    </a:lvl9pPr>
  </p:defaultTextStyle>
  <p:extLst>
    <p:ext uri="{521415D9-36F7-43E2-AB2F-B90AF26B5E84}">
      <p14:sectionLst xmlns:p14="http://schemas.microsoft.com/office/powerpoint/2010/main">
        <p14:section name="Opening-slides" id="{62908808-296B-E44A-A207-AB7AA7652987}">
          <p14:sldIdLst>
            <p14:sldId id="517"/>
            <p14:sldId id="501"/>
            <p14:sldId id="499"/>
            <p14:sldId id="515"/>
            <p14:sldId id="586"/>
            <p14:sldId id="612"/>
            <p14:sldId id="587"/>
            <p14:sldId id="570"/>
            <p14:sldId id="588"/>
            <p14:sldId id="589"/>
            <p14:sldId id="514"/>
            <p14:sldId id="593"/>
            <p14:sldId id="594"/>
            <p14:sldId id="595"/>
            <p14:sldId id="591"/>
            <p14:sldId id="590"/>
            <p14:sldId id="597"/>
            <p14:sldId id="613"/>
            <p14:sldId id="598"/>
            <p14:sldId id="599"/>
            <p14:sldId id="600"/>
            <p14:sldId id="601"/>
            <p14:sldId id="602"/>
            <p14:sldId id="607"/>
            <p14:sldId id="605"/>
            <p14:sldId id="604"/>
            <p14:sldId id="592"/>
            <p14:sldId id="603"/>
            <p14:sldId id="608"/>
            <p14:sldId id="628"/>
            <p14:sldId id="614"/>
            <p14:sldId id="569"/>
            <p14:sldId id="624"/>
            <p14:sldId id="625"/>
            <p14:sldId id="626"/>
            <p14:sldId id="627"/>
            <p14:sldId id="615"/>
            <p14:sldId id="575"/>
            <p14:sldId id="629"/>
            <p14:sldId id="630"/>
            <p14:sldId id="363"/>
            <p14:sldId id="631"/>
            <p14:sldId id="566"/>
          </p14:sldIdLst>
        </p14:section>
        <p14:section name="Infographic" id="{C5219192-DE73-D846-80F4-A4B725E4F2B2}">
          <p14:sldIdLst/>
        </p14:section>
        <p14:section name="Strategies" id="{1484A687-4552-894D-8545-B6FF721E5C5A}">
          <p14:sldIdLst/>
        </p14:section>
        <p14:section name="content slides" id="{BCF84AAB-3898-1A4A-A890-8489F0FD3B56}">
          <p14:sldIdLst/>
        </p14:section>
        <p14:section name="End slides" id="{B8DCFCF3-3E55-7849-A607-C72D97B0FDF1}">
          <p14:sldIdLst/>
        </p14:section>
      </p14:sectionLst>
    </p:ex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21F"/>
    <a:srgbClr val="F2AB22"/>
    <a:srgbClr val="646464"/>
    <a:srgbClr val="FF9E44"/>
    <a:srgbClr val="FF6600"/>
    <a:srgbClr val="A90F41"/>
    <a:srgbClr val="B0CD29"/>
    <a:srgbClr val="2E9EC3"/>
    <a:srgbClr val="F2B21C"/>
    <a:srgbClr val="A80F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325D6B"/>
          </a:solidFill>
        </a:fill>
      </a:tcStyle>
    </a:firstRow>
  </a:tblStyle>
  <a:tblStyle styleId="{C7B018BB-80A7-4F77-B60F-C8B233D01FF8}"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off" i="of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rgbClr val="A9A584"/>
              </a:solidFill>
              <a:prstDash val="solid"/>
              <a:miter lim="400000"/>
            </a:ln>
          </a:right>
          <a:top>
            <a:ln w="12700" cap="flat">
              <a:solidFill>
                <a:srgbClr val="A9A584"/>
              </a:solidFill>
              <a:prstDash val="solid"/>
              <a:miter lim="400000"/>
            </a:ln>
          </a:top>
          <a:bottom>
            <a:ln w="12700" cap="flat">
              <a:solidFill>
                <a:srgbClr val="A9A584"/>
              </a:solidFill>
              <a:prstDash val="solid"/>
              <a:miter lim="400000"/>
            </a:ln>
          </a:bottom>
          <a:insideH>
            <a:ln w="12700" cap="flat">
              <a:solidFill>
                <a:srgbClr val="A9A584"/>
              </a:solidFill>
              <a:prstDash val="solid"/>
              <a:miter lim="400000"/>
            </a:ln>
          </a:insideH>
          <a:insideV>
            <a:ln w="12700" cap="flat">
              <a:solidFill>
                <a:srgbClr val="A9A584"/>
              </a:solidFill>
              <a:prstDash val="solid"/>
              <a:miter lim="400000"/>
            </a:ln>
          </a:insideV>
        </a:tcBdr>
        <a:fill>
          <a:solidFill>
            <a:srgbClr val="CFCDBB"/>
          </a:solidFill>
        </a:fill>
      </a:tcStyle>
    </a:firstCol>
    <a:lastRow>
      <a:tcTxStyle b="off" i="of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off" i="off">
        <a:font>
          <a:latin typeface="Helvetica Neue"/>
          <a:ea typeface="Helvetica Neue"/>
          <a:cs typeface="Helvetica Neue"/>
        </a:font>
        <a:srgbClr val="FFFFFF"/>
      </a:tcTxStyle>
      <a:tcStyle>
        <a:tcBdr>
          <a:left>
            <a:ln w="12700" cap="flat">
              <a:solidFill>
                <a:srgbClr val="A9A584"/>
              </a:solidFill>
              <a:prstDash val="solid"/>
              <a:miter lim="400000"/>
            </a:ln>
          </a:left>
          <a:right>
            <a:ln w="12700" cap="flat">
              <a:solidFill>
                <a:srgbClr val="A9A584"/>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rgbClr val="A9A584"/>
              </a:solidFill>
              <a:prstDash val="solid"/>
              <a:miter lim="400000"/>
            </a:ln>
          </a:insideV>
        </a:tcBdr>
        <a:fill>
          <a:solidFill>
            <a:srgbClr val="656839"/>
          </a:solidFill>
        </a:fill>
      </a:tcStyle>
    </a:firstRow>
  </a:tblStyle>
  <a:tblStyle styleId="{CF821DB8-F4EB-4A41-A1BA-3FCAFE7338EE}"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b="off" i="off">
        <a:font>
          <a:latin typeface="Helvetica Neue"/>
          <a:ea typeface="Helvetica Neue"/>
          <a:cs typeface="Helvetica Neue"/>
        </a:font>
        <a:srgbClr val="FFFFFF"/>
      </a:tcTxStyle>
      <a:tcStyle>
        <a:tcBdr>
          <a:left>
            <a:ln w="12700" cap="flat">
              <a:solidFill>
                <a:srgbClr val="515151"/>
              </a:solidFill>
              <a:prstDash val="solid"/>
              <a:miter lim="400000"/>
            </a:ln>
          </a:left>
          <a:right>
            <a:ln w="1270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rgbClr val="A9A584"/>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off" i="of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b="off" i="of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02" autoAdjust="0"/>
    <p:restoredTop sz="86425" autoAdjust="0"/>
  </p:normalViewPr>
  <p:slideViewPr>
    <p:cSldViewPr snapToGrid="0" snapToObjects="1">
      <p:cViewPr varScale="1">
        <p:scale>
          <a:sx n="98" d="100"/>
          <a:sy n="98" d="100"/>
        </p:scale>
        <p:origin x="654" y="57"/>
      </p:cViewPr>
      <p:guideLst>
        <p:guide orient="horz" pos="2160"/>
        <p:guide pos="3120"/>
      </p:guideLst>
    </p:cSldViewPr>
  </p:slideViewPr>
  <p:outlineViewPr>
    <p:cViewPr>
      <p:scale>
        <a:sx n="33" d="100"/>
        <a:sy n="33" d="100"/>
      </p:scale>
      <p:origin x="0" y="-9171"/>
    </p:cViewPr>
  </p:outlineViewPr>
  <p:notesTextViewPr>
    <p:cViewPr>
      <p:scale>
        <a:sx n="100" d="100"/>
        <a:sy n="100" d="100"/>
      </p:scale>
      <p:origin x="0" y="0"/>
    </p:cViewPr>
  </p:notesTextViewPr>
  <p:sorterViewPr>
    <p:cViewPr>
      <p:scale>
        <a:sx n="66" d="100"/>
        <a:sy n="66" d="100"/>
      </p:scale>
      <p:origin x="0" y="-387"/>
    </p:cViewPr>
  </p:sorterViewPr>
  <p:notesViewPr>
    <p:cSldViewPr snapToGrid="0" snapToObjects="1">
      <p:cViewPr>
        <p:scale>
          <a:sx n="150" d="100"/>
          <a:sy n="150" d="100"/>
        </p:scale>
        <p:origin x="-2968" y="-8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tx>
            <c:strRef>
              <c:f>Sheet1!$B$1</c:f>
              <c:strCache>
                <c:ptCount val="1"/>
                <c:pt idx="0">
                  <c:v>Series 1</c:v>
                </c:pt>
              </c:strCache>
            </c:strRef>
          </c:tx>
          <c:spPr>
            <a:solidFill>
              <a:srgbClr val="FFFFFF"/>
            </a:solidFill>
            <a:ln>
              <a:noFill/>
            </a:ln>
            <a:effectLst/>
          </c:spPr>
          <c:invertIfNegative val="0"/>
          <c:dPt>
            <c:idx val="0"/>
            <c:invertIfNegative val="0"/>
            <c:bubble3D val="0"/>
            <c:spPr>
              <a:solidFill>
                <a:srgbClr val="666666"/>
              </a:solidFill>
              <a:ln>
                <a:noFill/>
              </a:ln>
              <a:effectLst/>
            </c:spPr>
            <c:extLst>
              <c:ext xmlns:c16="http://schemas.microsoft.com/office/drawing/2014/chart" uri="{C3380CC4-5D6E-409C-BE32-E72D297353CC}">
                <c16:uniqueId val="{00000001-F899-4508-933A-25C5FB011F73}"/>
              </c:ext>
            </c:extLst>
          </c:dPt>
          <c:dPt>
            <c:idx val="1"/>
            <c:invertIfNegative val="0"/>
            <c:bubble3D val="0"/>
            <c:spPr>
              <a:noFill/>
              <a:ln>
                <a:noFill/>
              </a:ln>
              <a:effectLst/>
            </c:spPr>
            <c:extLst>
              <c:ext xmlns:c16="http://schemas.microsoft.com/office/drawing/2014/chart" uri="{C3380CC4-5D6E-409C-BE32-E72D297353CC}">
                <c16:uniqueId val="{00000003-F899-4508-933A-25C5FB011F73}"/>
              </c:ext>
            </c:extLst>
          </c:dPt>
          <c:dPt>
            <c:idx val="2"/>
            <c:invertIfNegative val="0"/>
            <c:bubble3D val="0"/>
            <c:spPr>
              <a:noFill/>
              <a:ln>
                <a:noFill/>
              </a:ln>
              <a:effectLst/>
            </c:spPr>
            <c:extLst>
              <c:ext xmlns:c16="http://schemas.microsoft.com/office/drawing/2014/chart" uri="{C3380CC4-5D6E-409C-BE32-E72D297353CC}">
                <c16:uniqueId val="{00000005-F899-4508-933A-25C5FB011F73}"/>
              </c:ext>
            </c:extLst>
          </c:dPt>
          <c:dPt>
            <c:idx val="3"/>
            <c:invertIfNegative val="0"/>
            <c:bubble3D val="0"/>
            <c:spPr>
              <a:noFill/>
              <a:ln>
                <a:noFill/>
              </a:ln>
              <a:effectLst/>
            </c:spPr>
            <c:extLst>
              <c:ext xmlns:c16="http://schemas.microsoft.com/office/drawing/2014/chart" uri="{C3380CC4-5D6E-409C-BE32-E72D297353CC}">
                <c16:uniqueId val="{00000007-F899-4508-933A-25C5FB011F73}"/>
              </c:ext>
            </c:extLst>
          </c:dPt>
          <c:cat>
            <c:strRef>
              <c:f>Sheet1!$A$2:$A$5</c:f>
              <c:strCache>
                <c:ptCount val="4"/>
                <c:pt idx="0">
                  <c:v>Private means</c:v>
                </c:pt>
                <c:pt idx="1">
                  <c:v>Existing Affordable Housing</c:v>
                </c:pt>
                <c:pt idx="2">
                  <c:v>NDIS _x000d_(SDA)</c:v>
                </c:pt>
                <c:pt idx="3">
                  <c:v>Unmet need</c:v>
                </c:pt>
              </c:strCache>
            </c:strRef>
          </c:cat>
          <c:val>
            <c:numRef>
              <c:f>Sheet1!$B$2:$B$5</c:f>
              <c:numCache>
                <c:formatCode>General</c:formatCode>
                <c:ptCount val="4"/>
                <c:pt idx="0">
                  <c:v>88000</c:v>
                </c:pt>
                <c:pt idx="1">
                  <c:v>88000</c:v>
                </c:pt>
                <c:pt idx="2">
                  <c:v>88000</c:v>
                </c:pt>
                <c:pt idx="3">
                  <c:v>88000</c:v>
                </c:pt>
              </c:numCache>
            </c:numRef>
          </c:val>
          <c:extLst>
            <c:ext xmlns:c16="http://schemas.microsoft.com/office/drawing/2014/chart" uri="{C3380CC4-5D6E-409C-BE32-E72D297353CC}">
              <c16:uniqueId val="{00000008-F899-4508-933A-25C5FB011F73}"/>
            </c:ext>
          </c:extLst>
        </c:ser>
        <c:ser>
          <c:idx val="1"/>
          <c:order val="1"/>
          <c:tx>
            <c:strRef>
              <c:f>Sheet1!$C$1</c:f>
              <c:strCache>
                <c:ptCount val="1"/>
                <c:pt idx="0">
                  <c:v>Series 2</c:v>
                </c:pt>
              </c:strCache>
            </c:strRef>
          </c:tx>
          <c:spPr>
            <a:noFill/>
            <a:ln>
              <a:noFill/>
            </a:ln>
            <a:effectLst/>
          </c:spPr>
          <c:invertIfNegative val="0"/>
          <c:dPt>
            <c:idx val="1"/>
            <c:invertIfNegative val="0"/>
            <c:bubble3D val="0"/>
            <c:spPr>
              <a:solidFill>
                <a:schemeClr val="bg2">
                  <a:lumMod val="50000"/>
                </a:schemeClr>
              </a:solidFill>
              <a:ln>
                <a:noFill/>
              </a:ln>
              <a:effectLst/>
            </c:spPr>
            <c:extLst>
              <c:ext xmlns:c16="http://schemas.microsoft.com/office/drawing/2014/chart" uri="{C3380CC4-5D6E-409C-BE32-E72D297353CC}">
                <c16:uniqueId val="{0000000A-F899-4508-933A-25C5FB011F73}"/>
              </c:ext>
            </c:extLst>
          </c:dPt>
          <c:cat>
            <c:strRef>
              <c:f>Sheet1!$A$2:$A$5</c:f>
              <c:strCache>
                <c:ptCount val="4"/>
                <c:pt idx="0">
                  <c:v>Private means</c:v>
                </c:pt>
                <c:pt idx="1">
                  <c:v>Existing Affordable Housing</c:v>
                </c:pt>
                <c:pt idx="2">
                  <c:v>NDIS _x000d_(SDA)</c:v>
                </c:pt>
                <c:pt idx="3">
                  <c:v>Unmet need</c:v>
                </c:pt>
              </c:strCache>
            </c:strRef>
          </c:cat>
          <c:val>
            <c:numRef>
              <c:f>Sheet1!$C$2:$C$5</c:f>
              <c:numCache>
                <c:formatCode>General</c:formatCode>
                <c:ptCount val="4"/>
                <c:pt idx="0">
                  <c:v>57000</c:v>
                </c:pt>
                <c:pt idx="1">
                  <c:v>57000</c:v>
                </c:pt>
                <c:pt idx="2">
                  <c:v>57000</c:v>
                </c:pt>
                <c:pt idx="3">
                  <c:v>57000</c:v>
                </c:pt>
              </c:numCache>
            </c:numRef>
          </c:val>
          <c:extLst>
            <c:ext xmlns:c16="http://schemas.microsoft.com/office/drawing/2014/chart" uri="{C3380CC4-5D6E-409C-BE32-E72D297353CC}">
              <c16:uniqueId val="{0000000B-F899-4508-933A-25C5FB011F73}"/>
            </c:ext>
          </c:extLst>
        </c:ser>
        <c:ser>
          <c:idx val="2"/>
          <c:order val="2"/>
          <c:tx>
            <c:strRef>
              <c:f>Sheet1!$D$1</c:f>
              <c:strCache>
                <c:ptCount val="1"/>
                <c:pt idx="0">
                  <c:v>Series 3</c:v>
                </c:pt>
              </c:strCache>
            </c:strRef>
          </c:tx>
          <c:spPr>
            <a:solidFill>
              <a:srgbClr val="FFFFFF"/>
            </a:solidFill>
            <a:effectLst/>
          </c:spPr>
          <c:invertIfNegative val="0"/>
          <c:dPt>
            <c:idx val="0"/>
            <c:invertIfNegative val="0"/>
            <c:bubble3D val="0"/>
            <c:spPr>
              <a:noFill/>
              <a:effectLst/>
            </c:spPr>
            <c:extLst>
              <c:ext xmlns:c16="http://schemas.microsoft.com/office/drawing/2014/chart" uri="{C3380CC4-5D6E-409C-BE32-E72D297353CC}">
                <c16:uniqueId val="{0000000D-F899-4508-933A-25C5FB011F73}"/>
              </c:ext>
            </c:extLst>
          </c:dPt>
          <c:dPt>
            <c:idx val="1"/>
            <c:invertIfNegative val="0"/>
            <c:bubble3D val="0"/>
            <c:spPr>
              <a:noFill/>
              <a:effectLst/>
            </c:spPr>
            <c:extLst>
              <c:ext xmlns:c16="http://schemas.microsoft.com/office/drawing/2014/chart" uri="{C3380CC4-5D6E-409C-BE32-E72D297353CC}">
                <c16:uniqueId val="{0000000F-F899-4508-933A-25C5FB011F73}"/>
              </c:ext>
            </c:extLst>
          </c:dPt>
          <c:dPt>
            <c:idx val="2"/>
            <c:invertIfNegative val="0"/>
            <c:bubble3D val="0"/>
            <c:spPr>
              <a:solidFill>
                <a:srgbClr val="F2AB22"/>
              </a:solidFill>
              <a:effectLst/>
            </c:spPr>
            <c:extLst>
              <c:ext xmlns:c16="http://schemas.microsoft.com/office/drawing/2014/chart" uri="{C3380CC4-5D6E-409C-BE32-E72D297353CC}">
                <c16:uniqueId val="{00000011-F899-4508-933A-25C5FB011F73}"/>
              </c:ext>
            </c:extLst>
          </c:dPt>
          <c:dPt>
            <c:idx val="3"/>
            <c:invertIfNegative val="0"/>
            <c:bubble3D val="0"/>
            <c:spPr>
              <a:noFill/>
              <a:effectLst/>
            </c:spPr>
            <c:extLst>
              <c:ext xmlns:c16="http://schemas.microsoft.com/office/drawing/2014/chart" uri="{C3380CC4-5D6E-409C-BE32-E72D297353CC}">
                <c16:uniqueId val="{00000013-F899-4508-933A-25C5FB011F73}"/>
              </c:ext>
            </c:extLst>
          </c:dPt>
          <c:cat>
            <c:strRef>
              <c:f>Sheet1!$A$2:$A$5</c:f>
              <c:strCache>
                <c:ptCount val="4"/>
                <c:pt idx="0">
                  <c:v>Private means</c:v>
                </c:pt>
                <c:pt idx="1">
                  <c:v>Existing Affordable Housing</c:v>
                </c:pt>
                <c:pt idx="2">
                  <c:v>NDIS _x000d_(SDA)</c:v>
                </c:pt>
                <c:pt idx="3">
                  <c:v>Unmet need</c:v>
                </c:pt>
              </c:strCache>
            </c:strRef>
          </c:cat>
          <c:val>
            <c:numRef>
              <c:f>Sheet1!$D$2:$D$5</c:f>
              <c:numCache>
                <c:formatCode>General</c:formatCode>
                <c:ptCount val="4"/>
                <c:pt idx="0">
                  <c:v>28000</c:v>
                </c:pt>
                <c:pt idx="1">
                  <c:v>28000</c:v>
                </c:pt>
                <c:pt idx="2">
                  <c:v>28000</c:v>
                </c:pt>
                <c:pt idx="3">
                  <c:v>28000</c:v>
                </c:pt>
              </c:numCache>
            </c:numRef>
          </c:val>
          <c:extLst>
            <c:ext xmlns:c16="http://schemas.microsoft.com/office/drawing/2014/chart" uri="{C3380CC4-5D6E-409C-BE32-E72D297353CC}">
              <c16:uniqueId val="{00000014-F899-4508-933A-25C5FB011F73}"/>
            </c:ext>
          </c:extLst>
        </c:ser>
        <c:ser>
          <c:idx val="3"/>
          <c:order val="3"/>
          <c:tx>
            <c:strRef>
              <c:f>Sheet1!$E$1</c:f>
              <c:strCache>
                <c:ptCount val="1"/>
                <c:pt idx="0">
                  <c:v>Series 4</c:v>
                </c:pt>
              </c:strCache>
            </c:strRef>
          </c:tx>
          <c:spPr>
            <a:solidFill>
              <a:srgbClr val="FFFFFF"/>
            </a:solidFill>
            <a:effectLst/>
          </c:spPr>
          <c:invertIfNegative val="0"/>
          <c:dPt>
            <c:idx val="0"/>
            <c:invertIfNegative val="0"/>
            <c:bubble3D val="0"/>
            <c:spPr>
              <a:noFill/>
              <a:effectLst/>
            </c:spPr>
            <c:extLst>
              <c:ext xmlns:c16="http://schemas.microsoft.com/office/drawing/2014/chart" uri="{C3380CC4-5D6E-409C-BE32-E72D297353CC}">
                <c16:uniqueId val="{00000016-F899-4508-933A-25C5FB011F73}"/>
              </c:ext>
            </c:extLst>
          </c:dPt>
          <c:dPt>
            <c:idx val="1"/>
            <c:invertIfNegative val="0"/>
            <c:bubble3D val="0"/>
            <c:spPr>
              <a:noFill/>
              <a:effectLst/>
            </c:spPr>
            <c:extLst>
              <c:ext xmlns:c16="http://schemas.microsoft.com/office/drawing/2014/chart" uri="{C3380CC4-5D6E-409C-BE32-E72D297353CC}">
                <c16:uniqueId val="{00000018-F899-4508-933A-25C5FB011F73}"/>
              </c:ext>
            </c:extLst>
          </c:dPt>
          <c:dPt>
            <c:idx val="2"/>
            <c:invertIfNegative val="0"/>
            <c:bubble3D val="0"/>
            <c:spPr>
              <a:noFill/>
              <a:effectLst/>
            </c:spPr>
            <c:extLst>
              <c:ext xmlns:c16="http://schemas.microsoft.com/office/drawing/2014/chart" uri="{C3380CC4-5D6E-409C-BE32-E72D297353CC}">
                <c16:uniqueId val="{0000001A-F899-4508-933A-25C5FB011F73}"/>
              </c:ext>
            </c:extLst>
          </c:dPt>
          <c:dPt>
            <c:idx val="3"/>
            <c:invertIfNegative val="0"/>
            <c:bubble3D val="0"/>
            <c:spPr>
              <a:solidFill>
                <a:schemeClr val="accent5">
                  <a:lumMod val="75000"/>
                </a:schemeClr>
              </a:solidFill>
              <a:effectLst/>
            </c:spPr>
            <c:extLst>
              <c:ext xmlns:c16="http://schemas.microsoft.com/office/drawing/2014/chart" uri="{C3380CC4-5D6E-409C-BE32-E72D297353CC}">
                <c16:uniqueId val="{0000001C-F899-4508-933A-25C5FB011F73}"/>
              </c:ext>
            </c:extLst>
          </c:dPt>
          <c:cat>
            <c:strRef>
              <c:f>Sheet1!$A$2:$A$5</c:f>
              <c:strCache>
                <c:ptCount val="4"/>
                <c:pt idx="0">
                  <c:v>Private means</c:v>
                </c:pt>
                <c:pt idx="1">
                  <c:v>Existing Affordable Housing</c:v>
                </c:pt>
                <c:pt idx="2">
                  <c:v>NDIS _x000d_(SDA)</c:v>
                </c:pt>
                <c:pt idx="3">
                  <c:v>Unmet need</c:v>
                </c:pt>
              </c:strCache>
            </c:strRef>
          </c:cat>
          <c:val>
            <c:numRef>
              <c:f>Sheet1!$E$2:$E$5</c:f>
              <c:numCache>
                <c:formatCode>General</c:formatCode>
                <c:ptCount val="4"/>
                <c:pt idx="0">
                  <c:v>127000</c:v>
                </c:pt>
                <c:pt idx="1">
                  <c:v>127000</c:v>
                </c:pt>
                <c:pt idx="2">
                  <c:v>127000</c:v>
                </c:pt>
                <c:pt idx="3">
                  <c:v>127000</c:v>
                </c:pt>
              </c:numCache>
            </c:numRef>
          </c:val>
          <c:extLst>
            <c:ext xmlns:c16="http://schemas.microsoft.com/office/drawing/2014/chart" uri="{C3380CC4-5D6E-409C-BE32-E72D297353CC}">
              <c16:uniqueId val="{0000001D-F899-4508-933A-25C5FB011F73}"/>
            </c:ext>
          </c:extLst>
        </c:ser>
        <c:dLbls>
          <c:showLegendKey val="0"/>
          <c:showVal val="0"/>
          <c:showCatName val="0"/>
          <c:showSerName val="0"/>
          <c:showPercent val="0"/>
          <c:showBubbleSize val="0"/>
        </c:dLbls>
        <c:gapWidth val="150"/>
        <c:overlap val="100"/>
        <c:axId val="-2071557912"/>
        <c:axId val="-2071895928"/>
      </c:barChart>
      <c:catAx>
        <c:axId val="-2071557912"/>
        <c:scaling>
          <c:orientation val="minMax"/>
        </c:scaling>
        <c:delete val="0"/>
        <c:axPos val="b"/>
        <c:numFmt formatCode="General" sourceLinked="0"/>
        <c:majorTickMark val="out"/>
        <c:minorTickMark val="none"/>
        <c:tickLblPos val="nextTo"/>
        <c:txPr>
          <a:bodyPr/>
          <a:lstStyle/>
          <a:p>
            <a:pPr>
              <a:defRPr lang="ja-JP"/>
            </a:pPr>
            <a:endParaRPr lang="en-US"/>
          </a:p>
        </c:txPr>
        <c:crossAx val="-2071895928"/>
        <c:crosses val="autoZero"/>
        <c:auto val="1"/>
        <c:lblAlgn val="ctr"/>
        <c:lblOffset val="100"/>
        <c:noMultiLvlLbl val="0"/>
      </c:catAx>
      <c:valAx>
        <c:axId val="-2071895928"/>
        <c:scaling>
          <c:orientation val="minMax"/>
          <c:max val="300000"/>
        </c:scaling>
        <c:delete val="0"/>
        <c:axPos val="l"/>
        <c:majorGridlines/>
        <c:numFmt formatCode="#,##0" sourceLinked="0"/>
        <c:majorTickMark val="out"/>
        <c:minorTickMark val="none"/>
        <c:tickLblPos val="nextTo"/>
        <c:txPr>
          <a:bodyPr/>
          <a:lstStyle/>
          <a:p>
            <a:pPr>
              <a:defRPr lang="ja-JP"/>
            </a:pPr>
            <a:endParaRPr lang="en-US"/>
          </a:p>
        </c:txPr>
        <c:crossAx val="-2071557912"/>
        <c:crosses val="autoZero"/>
        <c:crossBetween val="between"/>
        <c:majorUnit val="100000"/>
        <c:minorUnit val="10000"/>
      </c:valAx>
    </c:plotArea>
    <c:plotVisOnly val="1"/>
    <c:dispBlanksAs val="gap"/>
    <c:showDLblsOverMax val="0"/>
  </c:chart>
  <c:txPr>
    <a:bodyPr/>
    <a:lstStyle/>
    <a:p>
      <a:pPr>
        <a:defRPr sz="2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tx>
            <c:strRef>
              <c:f>Sheet1!$B$1</c:f>
              <c:strCache>
                <c:ptCount val="1"/>
                <c:pt idx="0">
                  <c:v>Series 1</c:v>
                </c:pt>
              </c:strCache>
            </c:strRef>
          </c:tx>
          <c:spPr>
            <a:solidFill>
              <a:srgbClr val="FFFFFF"/>
            </a:solidFill>
            <a:ln>
              <a:noFill/>
            </a:ln>
            <a:effectLst/>
          </c:spPr>
          <c:invertIfNegative val="0"/>
          <c:dPt>
            <c:idx val="0"/>
            <c:invertIfNegative val="0"/>
            <c:bubble3D val="0"/>
            <c:spPr>
              <a:solidFill>
                <a:srgbClr val="666666"/>
              </a:solidFill>
              <a:ln>
                <a:noFill/>
              </a:ln>
              <a:effectLst/>
            </c:spPr>
            <c:extLst>
              <c:ext xmlns:c16="http://schemas.microsoft.com/office/drawing/2014/chart" uri="{C3380CC4-5D6E-409C-BE32-E72D297353CC}">
                <c16:uniqueId val="{00000001-622A-464F-95C2-AB41054D9F41}"/>
              </c:ext>
            </c:extLst>
          </c:dPt>
          <c:dPt>
            <c:idx val="1"/>
            <c:invertIfNegative val="0"/>
            <c:bubble3D val="0"/>
            <c:spPr>
              <a:noFill/>
              <a:ln>
                <a:noFill/>
              </a:ln>
              <a:effectLst/>
            </c:spPr>
            <c:extLst>
              <c:ext xmlns:c16="http://schemas.microsoft.com/office/drawing/2014/chart" uri="{C3380CC4-5D6E-409C-BE32-E72D297353CC}">
                <c16:uniqueId val="{00000003-622A-464F-95C2-AB41054D9F41}"/>
              </c:ext>
            </c:extLst>
          </c:dPt>
          <c:dPt>
            <c:idx val="2"/>
            <c:invertIfNegative val="0"/>
            <c:bubble3D val="0"/>
            <c:spPr>
              <a:noFill/>
              <a:ln>
                <a:noFill/>
              </a:ln>
              <a:effectLst/>
            </c:spPr>
            <c:extLst>
              <c:ext xmlns:c16="http://schemas.microsoft.com/office/drawing/2014/chart" uri="{C3380CC4-5D6E-409C-BE32-E72D297353CC}">
                <c16:uniqueId val="{00000005-622A-464F-95C2-AB41054D9F41}"/>
              </c:ext>
            </c:extLst>
          </c:dPt>
          <c:dPt>
            <c:idx val="3"/>
            <c:invertIfNegative val="0"/>
            <c:bubble3D val="0"/>
            <c:spPr>
              <a:noFill/>
              <a:ln>
                <a:noFill/>
              </a:ln>
              <a:effectLst/>
            </c:spPr>
            <c:extLst>
              <c:ext xmlns:c16="http://schemas.microsoft.com/office/drawing/2014/chart" uri="{C3380CC4-5D6E-409C-BE32-E72D297353CC}">
                <c16:uniqueId val="{00000007-622A-464F-95C2-AB41054D9F41}"/>
              </c:ext>
            </c:extLst>
          </c:dPt>
          <c:cat>
            <c:strRef>
              <c:f>Sheet1!$A$2:$A$5</c:f>
              <c:strCache>
                <c:ptCount val="4"/>
                <c:pt idx="0">
                  <c:v>Private means</c:v>
                </c:pt>
                <c:pt idx="1">
                  <c:v>Existing Affordable Housing</c:v>
                </c:pt>
                <c:pt idx="2">
                  <c:v>NDIS _x000d_(SDA)</c:v>
                </c:pt>
                <c:pt idx="3">
                  <c:v>Unmet need</c:v>
                </c:pt>
              </c:strCache>
            </c:strRef>
          </c:cat>
          <c:val>
            <c:numRef>
              <c:f>Sheet1!$B$2:$B$5</c:f>
              <c:numCache>
                <c:formatCode>General</c:formatCode>
                <c:ptCount val="4"/>
                <c:pt idx="0">
                  <c:v>88000</c:v>
                </c:pt>
                <c:pt idx="1">
                  <c:v>88000</c:v>
                </c:pt>
                <c:pt idx="2">
                  <c:v>88000</c:v>
                </c:pt>
                <c:pt idx="3">
                  <c:v>88000</c:v>
                </c:pt>
              </c:numCache>
            </c:numRef>
          </c:val>
          <c:extLst>
            <c:ext xmlns:c16="http://schemas.microsoft.com/office/drawing/2014/chart" uri="{C3380CC4-5D6E-409C-BE32-E72D297353CC}">
              <c16:uniqueId val="{00000008-622A-464F-95C2-AB41054D9F41}"/>
            </c:ext>
          </c:extLst>
        </c:ser>
        <c:ser>
          <c:idx val="1"/>
          <c:order val="1"/>
          <c:tx>
            <c:strRef>
              <c:f>Sheet1!$C$1</c:f>
              <c:strCache>
                <c:ptCount val="1"/>
                <c:pt idx="0">
                  <c:v>Series 2</c:v>
                </c:pt>
              </c:strCache>
            </c:strRef>
          </c:tx>
          <c:spPr>
            <a:noFill/>
            <a:ln>
              <a:noFill/>
            </a:ln>
            <a:effectLst/>
          </c:spPr>
          <c:invertIfNegative val="0"/>
          <c:dPt>
            <c:idx val="1"/>
            <c:invertIfNegative val="0"/>
            <c:bubble3D val="0"/>
            <c:spPr>
              <a:solidFill>
                <a:schemeClr val="bg2">
                  <a:lumMod val="50000"/>
                </a:schemeClr>
              </a:solidFill>
              <a:ln>
                <a:noFill/>
              </a:ln>
              <a:effectLst/>
            </c:spPr>
            <c:extLst>
              <c:ext xmlns:c16="http://schemas.microsoft.com/office/drawing/2014/chart" uri="{C3380CC4-5D6E-409C-BE32-E72D297353CC}">
                <c16:uniqueId val="{0000000A-622A-464F-95C2-AB41054D9F41}"/>
              </c:ext>
            </c:extLst>
          </c:dPt>
          <c:cat>
            <c:strRef>
              <c:f>Sheet1!$A$2:$A$5</c:f>
              <c:strCache>
                <c:ptCount val="4"/>
                <c:pt idx="0">
                  <c:v>Private means</c:v>
                </c:pt>
                <c:pt idx="1">
                  <c:v>Existing Affordable Housing</c:v>
                </c:pt>
                <c:pt idx="2">
                  <c:v>NDIS _x000d_(SDA)</c:v>
                </c:pt>
                <c:pt idx="3">
                  <c:v>Unmet need</c:v>
                </c:pt>
              </c:strCache>
            </c:strRef>
          </c:cat>
          <c:val>
            <c:numRef>
              <c:f>Sheet1!$C$2:$C$5</c:f>
              <c:numCache>
                <c:formatCode>General</c:formatCode>
                <c:ptCount val="4"/>
                <c:pt idx="0">
                  <c:v>57000</c:v>
                </c:pt>
                <c:pt idx="1">
                  <c:v>57000</c:v>
                </c:pt>
                <c:pt idx="2">
                  <c:v>57000</c:v>
                </c:pt>
                <c:pt idx="3">
                  <c:v>57000</c:v>
                </c:pt>
              </c:numCache>
            </c:numRef>
          </c:val>
          <c:extLst>
            <c:ext xmlns:c16="http://schemas.microsoft.com/office/drawing/2014/chart" uri="{C3380CC4-5D6E-409C-BE32-E72D297353CC}">
              <c16:uniqueId val="{0000000B-622A-464F-95C2-AB41054D9F41}"/>
            </c:ext>
          </c:extLst>
        </c:ser>
        <c:ser>
          <c:idx val="2"/>
          <c:order val="2"/>
          <c:tx>
            <c:strRef>
              <c:f>Sheet1!$D$1</c:f>
              <c:strCache>
                <c:ptCount val="1"/>
                <c:pt idx="0">
                  <c:v>Series 3</c:v>
                </c:pt>
              </c:strCache>
            </c:strRef>
          </c:tx>
          <c:spPr>
            <a:solidFill>
              <a:srgbClr val="FFFFFF"/>
            </a:solidFill>
            <a:effectLst/>
          </c:spPr>
          <c:invertIfNegative val="0"/>
          <c:dPt>
            <c:idx val="0"/>
            <c:invertIfNegative val="0"/>
            <c:bubble3D val="0"/>
            <c:spPr>
              <a:noFill/>
              <a:effectLst/>
            </c:spPr>
            <c:extLst>
              <c:ext xmlns:c16="http://schemas.microsoft.com/office/drawing/2014/chart" uri="{C3380CC4-5D6E-409C-BE32-E72D297353CC}">
                <c16:uniqueId val="{0000000D-622A-464F-95C2-AB41054D9F41}"/>
              </c:ext>
            </c:extLst>
          </c:dPt>
          <c:dPt>
            <c:idx val="1"/>
            <c:invertIfNegative val="0"/>
            <c:bubble3D val="0"/>
            <c:spPr>
              <a:noFill/>
              <a:effectLst/>
            </c:spPr>
            <c:extLst>
              <c:ext xmlns:c16="http://schemas.microsoft.com/office/drawing/2014/chart" uri="{C3380CC4-5D6E-409C-BE32-E72D297353CC}">
                <c16:uniqueId val="{0000000F-622A-464F-95C2-AB41054D9F41}"/>
              </c:ext>
            </c:extLst>
          </c:dPt>
          <c:dPt>
            <c:idx val="2"/>
            <c:invertIfNegative val="0"/>
            <c:bubble3D val="0"/>
            <c:spPr>
              <a:solidFill>
                <a:srgbClr val="F2AB22"/>
              </a:solidFill>
              <a:effectLst/>
            </c:spPr>
            <c:extLst>
              <c:ext xmlns:c16="http://schemas.microsoft.com/office/drawing/2014/chart" uri="{C3380CC4-5D6E-409C-BE32-E72D297353CC}">
                <c16:uniqueId val="{00000011-622A-464F-95C2-AB41054D9F41}"/>
              </c:ext>
            </c:extLst>
          </c:dPt>
          <c:dPt>
            <c:idx val="3"/>
            <c:invertIfNegative val="0"/>
            <c:bubble3D val="0"/>
            <c:spPr>
              <a:noFill/>
              <a:effectLst/>
            </c:spPr>
            <c:extLst>
              <c:ext xmlns:c16="http://schemas.microsoft.com/office/drawing/2014/chart" uri="{C3380CC4-5D6E-409C-BE32-E72D297353CC}">
                <c16:uniqueId val="{00000013-622A-464F-95C2-AB41054D9F41}"/>
              </c:ext>
            </c:extLst>
          </c:dPt>
          <c:cat>
            <c:strRef>
              <c:f>Sheet1!$A$2:$A$5</c:f>
              <c:strCache>
                <c:ptCount val="4"/>
                <c:pt idx="0">
                  <c:v>Private means</c:v>
                </c:pt>
                <c:pt idx="1">
                  <c:v>Existing Affordable Housing</c:v>
                </c:pt>
                <c:pt idx="2">
                  <c:v>NDIS _x000d_(SDA)</c:v>
                </c:pt>
                <c:pt idx="3">
                  <c:v>Unmet need</c:v>
                </c:pt>
              </c:strCache>
            </c:strRef>
          </c:cat>
          <c:val>
            <c:numRef>
              <c:f>Sheet1!$D$2:$D$5</c:f>
              <c:numCache>
                <c:formatCode>General</c:formatCode>
                <c:ptCount val="4"/>
                <c:pt idx="0">
                  <c:v>28000</c:v>
                </c:pt>
                <c:pt idx="1">
                  <c:v>28000</c:v>
                </c:pt>
                <c:pt idx="2">
                  <c:v>28000</c:v>
                </c:pt>
                <c:pt idx="3">
                  <c:v>28000</c:v>
                </c:pt>
              </c:numCache>
            </c:numRef>
          </c:val>
          <c:extLst>
            <c:ext xmlns:c16="http://schemas.microsoft.com/office/drawing/2014/chart" uri="{C3380CC4-5D6E-409C-BE32-E72D297353CC}">
              <c16:uniqueId val="{00000014-622A-464F-95C2-AB41054D9F41}"/>
            </c:ext>
          </c:extLst>
        </c:ser>
        <c:ser>
          <c:idx val="3"/>
          <c:order val="3"/>
          <c:tx>
            <c:strRef>
              <c:f>Sheet1!$E$1</c:f>
              <c:strCache>
                <c:ptCount val="1"/>
                <c:pt idx="0">
                  <c:v>Series 4</c:v>
                </c:pt>
              </c:strCache>
            </c:strRef>
          </c:tx>
          <c:spPr>
            <a:solidFill>
              <a:srgbClr val="FFFFFF"/>
            </a:solidFill>
            <a:effectLst/>
          </c:spPr>
          <c:invertIfNegative val="0"/>
          <c:dPt>
            <c:idx val="0"/>
            <c:invertIfNegative val="0"/>
            <c:bubble3D val="0"/>
            <c:spPr>
              <a:noFill/>
              <a:effectLst/>
            </c:spPr>
            <c:extLst>
              <c:ext xmlns:c16="http://schemas.microsoft.com/office/drawing/2014/chart" uri="{C3380CC4-5D6E-409C-BE32-E72D297353CC}">
                <c16:uniqueId val="{00000016-622A-464F-95C2-AB41054D9F41}"/>
              </c:ext>
            </c:extLst>
          </c:dPt>
          <c:dPt>
            <c:idx val="1"/>
            <c:invertIfNegative val="0"/>
            <c:bubble3D val="0"/>
            <c:spPr>
              <a:noFill/>
              <a:effectLst/>
            </c:spPr>
            <c:extLst>
              <c:ext xmlns:c16="http://schemas.microsoft.com/office/drawing/2014/chart" uri="{C3380CC4-5D6E-409C-BE32-E72D297353CC}">
                <c16:uniqueId val="{00000018-622A-464F-95C2-AB41054D9F41}"/>
              </c:ext>
            </c:extLst>
          </c:dPt>
          <c:dPt>
            <c:idx val="2"/>
            <c:invertIfNegative val="0"/>
            <c:bubble3D val="0"/>
            <c:spPr>
              <a:noFill/>
              <a:effectLst/>
            </c:spPr>
            <c:extLst>
              <c:ext xmlns:c16="http://schemas.microsoft.com/office/drawing/2014/chart" uri="{C3380CC4-5D6E-409C-BE32-E72D297353CC}">
                <c16:uniqueId val="{0000001A-622A-464F-95C2-AB41054D9F41}"/>
              </c:ext>
            </c:extLst>
          </c:dPt>
          <c:dPt>
            <c:idx val="3"/>
            <c:invertIfNegative val="0"/>
            <c:bubble3D val="0"/>
            <c:spPr>
              <a:solidFill>
                <a:schemeClr val="accent5">
                  <a:lumMod val="75000"/>
                </a:schemeClr>
              </a:solidFill>
              <a:effectLst/>
            </c:spPr>
            <c:extLst>
              <c:ext xmlns:c16="http://schemas.microsoft.com/office/drawing/2014/chart" uri="{C3380CC4-5D6E-409C-BE32-E72D297353CC}">
                <c16:uniqueId val="{0000001C-622A-464F-95C2-AB41054D9F41}"/>
              </c:ext>
            </c:extLst>
          </c:dPt>
          <c:cat>
            <c:strRef>
              <c:f>Sheet1!$A$2:$A$5</c:f>
              <c:strCache>
                <c:ptCount val="4"/>
                <c:pt idx="0">
                  <c:v>Private means</c:v>
                </c:pt>
                <c:pt idx="1">
                  <c:v>Existing Affordable Housing</c:v>
                </c:pt>
                <c:pt idx="2">
                  <c:v>NDIS _x000d_(SDA)</c:v>
                </c:pt>
                <c:pt idx="3">
                  <c:v>Unmet need</c:v>
                </c:pt>
              </c:strCache>
            </c:strRef>
          </c:cat>
          <c:val>
            <c:numRef>
              <c:f>Sheet1!$E$2:$E$5</c:f>
              <c:numCache>
                <c:formatCode>General</c:formatCode>
                <c:ptCount val="4"/>
                <c:pt idx="0">
                  <c:v>127000</c:v>
                </c:pt>
                <c:pt idx="1">
                  <c:v>127000</c:v>
                </c:pt>
                <c:pt idx="2">
                  <c:v>127000</c:v>
                </c:pt>
                <c:pt idx="3">
                  <c:v>127000</c:v>
                </c:pt>
              </c:numCache>
            </c:numRef>
          </c:val>
          <c:extLst>
            <c:ext xmlns:c16="http://schemas.microsoft.com/office/drawing/2014/chart" uri="{C3380CC4-5D6E-409C-BE32-E72D297353CC}">
              <c16:uniqueId val="{0000001D-622A-464F-95C2-AB41054D9F41}"/>
            </c:ext>
          </c:extLst>
        </c:ser>
        <c:dLbls>
          <c:showLegendKey val="0"/>
          <c:showVal val="0"/>
          <c:showCatName val="0"/>
          <c:showSerName val="0"/>
          <c:showPercent val="0"/>
          <c:showBubbleSize val="0"/>
        </c:dLbls>
        <c:gapWidth val="150"/>
        <c:overlap val="100"/>
        <c:axId val="-2068735320"/>
        <c:axId val="-2067915928"/>
      </c:barChart>
      <c:catAx>
        <c:axId val="-2068735320"/>
        <c:scaling>
          <c:orientation val="minMax"/>
        </c:scaling>
        <c:delete val="0"/>
        <c:axPos val="b"/>
        <c:numFmt formatCode="General" sourceLinked="0"/>
        <c:majorTickMark val="out"/>
        <c:minorTickMark val="none"/>
        <c:tickLblPos val="nextTo"/>
        <c:txPr>
          <a:bodyPr/>
          <a:lstStyle/>
          <a:p>
            <a:pPr>
              <a:defRPr lang="ja-JP"/>
            </a:pPr>
            <a:endParaRPr lang="en-US"/>
          </a:p>
        </c:txPr>
        <c:crossAx val="-2067915928"/>
        <c:crosses val="autoZero"/>
        <c:auto val="1"/>
        <c:lblAlgn val="ctr"/>
        <c:lblOffset val="100"/>
        <c:noMultiLvlLbl val="0"/>
      </c:catAx>
      <c:valAx>
        <c:axId val="-2067915928"/>
        <c:scaling>
          <c:orientation val="minMax"/>
          <c:max val="300000"/>
        </c:scaling>
        <c:delete val="0"/>
        <c:axPos val="l"/>
        <c:majorGridlines/>
        <c:numFmt formatCode="#,##0" sourceLinked="0"/>
        <c:majorTickMark val="out"/>
        <c:minorTickMark val="none"/>
        <c:tickLblPos val="nextTo"/>
        <c:txPr>
          <a:bodyPr/>
          <a:lstStyle/>
          <a:p>
            <a:pPr>
              <a:defRPr lang="ja-JP"/>
            </a:pPr>
            <a:endParaRPr lang="en-US"/>
          </a:p>
        </c:txPr>
        <c:crossAx val="-2068735320"/>
        <c:crosses val="autoZero"/>
        <c:crossBetween val="between"/>
        <c:majorUnit val="100000"/>
        <c:minorUnit val="10000"/>
      </c:valAx>
    </c:plotArea>
    <c:plotVisOnly val="1"/>
    <c:dispBlanksAs val="gap"/>
    <c:showDLblsOverMax val="0"/>
  </c:chart>
  <c:txPr>
    <a:bodyPr/>
    <a:lstStyle/>
    <a:p>
      <a:pPr>
        <a:defRPr sz="22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163185-4010-D849-BD18-DF19608FF611}" type="datetimeFigureOut">
              <a:rPr lang="en-US" smtClean="0"/>
              <a:t>6/27/2018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9306EE-62E1-5545-AE39-5ADA9B931DB5}" type="slidenum">
              <a:rPr lang="en-US" smtClean="0"/>
              <a:t>‹#›</a:t>
            </a:fld>
            <a:endParaRPr lang="en-US"/>
          </a:p>
        </p:txBody>
      </p:sp>
    </p:spTree>
    <p:extLst>
      <p:ext uri="{BB962C8B-B14F-4D97-AF65-F5344CB8AC3E}">
        <p14:creationId xmlns:p14="http://schemas.microsoft.com/office/powerpoint/2010/main" val="81462121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Shape 38"/>
          <p:cNvSpPr>
            <a:spLocks noGrp="1" noRot="1" noChangeAspect="1"/>
          </p:cNvSpPr>
          <p:nvPr>
            <p:ph type="sldImg"/>
          </p:nvPr>
        </p:nvSpPr>
        <p:spPr>
          <a:xfrm>
            <a:off x="1077913" y="685800"/>
            <a:ext cx="1717675" cy="1190625"/>
          </a:xfrm>
          <a:prstGeom prst="rect">
            <a:avLst/>
          </a:prstGeom>
        </p:spPr>
        <p:txBody>
          <a:bodyPr/>
          <a:lstStyle/>
          <a:p>
            <a:pPr lvl="0"/>
            <a:endParaRPr/>
          </a:p>
        </p:txBody>
      </p:sp>
      <p:sp>
        <p:nvSpPr>
          <p:cNvPr id="39" name="Shape 39"/>
          <p:cNvSpPr>
            <a:spLocks noGrp="1"/>
          </p:cNvSpPr>
          <p:nvPr>
            <p:ph type="body" sz="quarter" idx="1"/>
          </p:nvPr>
        </p:nvSpPr>
        <p:spPr>
          <a:xfrm>
            <a:off x="914399" y="1876425"/>
            <a:ext cx="5387975" cy="6581775"/>
          </a:xfrm>
          <a:prstGeom prst="rect">
            <a:avLst/>
          </a:prstGeom>
        </p:spPr>
        <p:txBody>
          <a:bodyPr/>
          <a:lstStyle/>
          <a:p>
            <a:pPr lvl="0"/>
            <a:endParaRPr dirty="0"/>
          </a:p>
        </p:txBody>
      </p:sp>
    </p:spTree>
    <p:extLst>
      <p:ext uri="{BB962C8B-B14F-4D97-AF65-F5344CB8AC3E}">
        <p14:creationId xmlns:p14="http://schemas.microsoft.com/office/powerpoint/2010/main" val="895008514"/>
      </p:ext>
    </p:extLst>
  </p:cSld>
  <p:clrMap bg1="lt1" tx1="dk1" bg2="lt2" tx2="dk2" accent1="accent1" accent2="accent2" accent3="accent3" accent4="accent4" accent5="accent5" accent6="accent6" hlink="hlink" folHlink="folHlink"/>
  <p:hf hdr="0" dt="0"/>
  <p:notesStyle>
    <a:lvl1pPr defTabSz="336352">
      <a:lnSpc>
        <a:spcPct val="117999"/>
      </a:lnSpc>
      <a:defRPr sz="1000">
        <a:latin typeface="Helvetica Neue"/>
        <a:ea typeface="Helvetica Neue"/>
        <a:cs typeface="Helvetica Neue"/>
        <a:sym typeface="Helvetica Neue"/>
      </a:defRPr>
    </a:lvl1pPr>
    <a:lvl2pPr indent="168177" defTabSz="336352">
      <a:lnSpc>
        <a:spcPct val="117999"/>
      </a:lnSpc>
      <a:defRPr sz="1500">
        <a:latin typeface="Helvetica Neue"/>
        <a:ea typeface="Helvetica Neue"/>
        <a:cs typeface="Helvetica Neue"/>
        <a:sym typeface="Helvetica Neue"/>
      </a:defRPr>
    </a:lvl2pPr>
    <a:lvl3pPr indent="336352" defTabSz="336352">
      <a:lnSpc>
        <a:spcPct val="117999"/>
      </a:lnSpc>
      <a:defRPr sz="1500">
        <a:latin typeface="Helvetica Neue"/>
        <a:ea typeface="Helvetica Neue"/>
        <a:cs typeface="Helvetica Neue"/>
        <a:sym typeface="Helvetica Neue"/>
      </a:defRPr>
    </a:lvl3pPr>
    <a:lvl4pPr indent="504530" defTabSz="336352">
      <a:lnSpc>
        <a:spcPct val="117999"/>
      </a:lnSpc>
      <a:defRPr sz="1500">
        <a:latin typeface="Helvetica Neue"/>
        <a:ea typeface="Helvetica Neue"/>
        <a:cs typeface="Helvetica Neue"/>
        <a:sym typeface="Helvetica Neue"/>
      </a:defRPr>
    </a:lvl4pPr>
    <a:lvl5pPr indent="672706" defTabSz="336352">
      <a:lnSpc>
        <a:spcPct val="117999"/>
      </a:lnSpc>
      <a:defRPr sz="1500">
        <a:latin typeface="Helvetica Neue"/>
        <a:ea typeface="Helvetica Neue"/>
        <a:cs typeface="Helvetica Neue"/>
        <a:sym typeface="Helvetica Neue"/>
      </a:defRPr>
    </a:lvl5pPr>
    <a:lvl6pPr indent="840884" defTabSz="336352">
      <a:lnSpc>
        <a:spcPct val="117999"/>
      </a:lnSpc>
      <a:defRPr sz="1500">
        <a:latin typeface="Helvetica Neue"/>
        <a:ea typeface="Helvetica Neue"/>
        <a:cs typeface="Helvetica Neue"/>
        <a:sym typeface="Helvetica Neue"/>
      </a:defRPr>
    </a:lvl6pPr>
    <a:lvl7pPr indent="1009056" defTabSz="336352">
      <a:lnSpc>
        <a:spcPct val="117999"/>
      </a:lnSpc>
      <a:defRPr sz="1500">
        <a:latin typeface="Helvetica Neue"/>
        <a:ea typeface="Helvetica Neue"/>
        <a:cs typeface="Helvetica Neue"/>
        <a:sym typeface="Helvetica Neue"/>
      </a:defRPr>
    </a:lvl7pPr>
    <a:lvl8pPr indent="1177236" defTabSz="336352">
      <a:lnSpc>
        <a:spcPct val="117999"/>
      </a:lnSpc>
      <a:defRPr sz="1500">
        <a:latin typeface="Helvetica Neue"/>
        <a:ea typeface="Helvetica Neue"/>
        <a:cs typeface="Helvetica Neue"/>
        <a:sym typeface="Helvetica Neue"/>
      </a:defRPr>
    </a:lvl8pPr>
    <a:lvl9pPr indent="1345411" defTabSz="336352">
      <a:lnSpc>
        <a:spcPct val="117999"/>
      </a:lnSpc>
      <a:defRPr sz="15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85800"/>
            <a:ext cx="1717675" cy="1190625"/>
          </a:xfrm>
        </p:spPr>
      </p:sp>
      <p:sp>
        <p:nvSpPr>
          <p:cNvPr id="3" name="Notes Placeholder 2"/>
          <p:cNvSpPr>
            <a:spLocks noGrp="1"/>
          </p:cNvSpPr>
          <p:nvPr>
            <p:ph type="body" idx="1"/>
          </p:nvPr>
        </p:nvSpPr>
        <p:spPr/>
        <p:txBody>
          <a:bodyPr/>
          <a:lstStyle/>
          <a:p>
            <a:r>
              <a:rPr lang="en-US" sz="1000" dirty="0">
                <a:effectLst/>
                <a:latin typeface="Helvetica Neue"/>
                <a:ea typeface="Helvetica Neue"/>
                <a:cs typeface="Helvetica Neue"/>
                <a:sym typeface="Helvetica Neue"/>
              </a:rPr>
              <a:t>What I'm thinking would be helpful for advocates is some help around how to advocate for SDA and how to navigate the SDA pathway. We have some great resources around this and we can talk through them as well as having a bit of a discussion about policy issues that require some systemic advocacy work. Therefore, what I'm thinking is that my colleague Penny Paul and I could do a joint presentation with her focusing on the </a:t>
            </a:r>
            <a:r>
              <a:rPr lang="en-US" sz="1000" dirty="0" err="1">
                <a:effectLst/>
                <a:latin typeface="Helvetica Neue"/>
                <a:ea typeface="Helvetica Neue"/>
                <a:cs typeface="Helvetica Neue"/>
                <a:sym typeface="Helvetica Neue"/>
              </a:rPr>
              <a:t>SDApathwayand</a:t>
            </a:r>
            <a:r>
              <a:rPr lang="en-US" sz="1000" dirty="0">
                <a:effectLst/>
                <a:latin typeface="Helvetica Neue"/>
                <a:ea typeface="Helvetica Neue"/>
                <a:cs typeface="Helvetica Neue"/>
                <a:sym typeface="Helvetica Neue"/>
              </a:rPr>
              <a:t> the broader pathway to housing and I will could lead a discussion around the policy issues that are emerging. It would be really valuable to hear from each other about the range of issues that advocates are encountering around the NDIS, housing and SDA.</a:t>
            </a:r>
            <a:endParaRPr lang="en-AU" sz="1000" dirty="0">
              <a:effectLst/>
              <a:latin typeface="Helvetica Neue"/>
              <a:ea typeface="Helvetica Neue"/>
              <a:cs typeface="Helvetica Neue"/>
              <a:sym typeface="Helvetica Neue"/>
            </a:endParaRPr>
          </a:p>
          <a:p>
            <a:r>
              <a:rPr lang="en-US" sz="1000" dirty="0">
                <a:effectLst/>
                <a:latin typeface="Helvetica Neue"/>
                <a:ea typeface="Helvetica Neue"/>
                <a:cs typeface="Helvetica Neue"/>
                <a:sym typeface="Helvetica Neue"/>
              </a:rPr>
              <a:t> </a:t>
            </a:r>
            <a:endParaRPr lang="en-AU" sz="1000" dirty="0">
              <a:effectLst/>
              <a:latin typeface="Helvetica Neue"/>
              <a:ea typeface="Helvetica Neue"/>
              <a:cs typeface="Helvetica Neue"/>
              <a:sym typeface="Helvetica Neue"/>
            </a:endParaRPr>
          </a:p>
          <a:p>
            <a:r>
              <a:rPr lang="en-US" sz="1000" dirty="0">
                <a:effectLst/>
                <a:latin typeface="Helvetica Neue"/>
                <a:ea typeface="Helvetica Neue"/>
                <a:cs typeface="Helvetica Neue"/>
                <a:sym typeface="Helvetica Neue"/>
              </a:rPr>
              <a:t>50 minutes</a:t>
            </a:r>
            <a:endParaRPr lang="en-AU" sz="1000" dirty="0">
              <a:effectLst/>
              <a:latin typeface="Helvetica Neue"/>
              <a:ea typeface="Helvetica Neue"/>
              <a:cs typeface="Helvetica Neue"/>
              <a:sym typeface="Helvetica Neue"/>
            </a:endParaRPr>
          </a:p>
          <a:p>
            <a:r>
              <a:rPr lang="en-US" sz="1000" dirty="0" err="1">
                <a:effectLst/>
                <a:latin typeface="Helvetica Neue"/>
                <a:ea typeface="Helvetica Neue"/>
                <a:cs typeface="Helvetica Neue"/>
                <a:sym typeface="Helvetica Neue"/>
              </a:rPr>
              <a:t>pp</a:t>
            </a:r>
            <a:r>
              <a:rPr lang="en-US" sz="1000" dirty="0">
                <a:effectLst/>
                <a:latin typeface="Helvetica Neue"/>
                <a:ea typeface="Helvetica Neue"/>
                <a:cs typeface="Helvetica Neue"/>
                <a:sym typeface="Helvetica Neue"/>
              </a:rPr>
              <a:t> talk for 30 minutes</a:t>
            </a:r>
            <a:endParaRPr lang="en-AU" sz="1000" dirty="0">
              <a:effectLst/>
              <a:latin typeface="Helvetica Neue"/>
              <a:ea typeface="Helvetica Neue"/>
              <a:cs typeface="Helvetica Neue"/>
              <a:sym typeface="Helvetica Neue"/>
            </a:endParaRPr>
          </a:p>
          <a:p>
            <a:r>
              <a:rPr lang="en-US" sz="1000" dirty="0">
                <a:effectLst/>
                <a:latin typeface="Helvetica Neue"/>
                <a:ea typeface="Helvetica Neue"/>
                <a:cs typeface="Helvetica Neue"/>
                <a:sym typeface="Helvetica Neue"/>
              </a:rPr>
              <a:t>George policies 5 minutes</a:t>
            </a:r>
            <a:endParaRPr lang="en-AU" sz="1000" dirty="0">
              <a:effectLst/>
              <a:latin typeface="Helvetica Neue"/>
              <a:ea typeface="Helvetica Neue"/>
              <a:cs typeface="Helvetica Neue"/>
              <a:sym typeface="Helvetica Neue"/>
            </a:endParaRPr>
          </a:p>
          <a:p>
            <a:r>
              <a:rPr lang="en-US" sz="1000" dirty="0">
                <a:effectLst/>
                <a:latin typeface="Helvetica Neue"/>
                <a:ea typeface="Helvetica Neue"/>
                <a:cs typeface="Helvetica Neue"/>
                <a:sym typeface="Helvetica Neue"/>
              </a:rPr>
              <a:t> </a:t>
            </a:r>
            <a:endParaRPr lang="en-AU" sz="1000" dirty="0">
              <a:effectLst/>
              <a:latin typeface="Helvetica Neue"/>
              <a:ea typeface="Helvetica Neue"/>
              <a:cs typeface="Helvetica Neue"/>
              <a:sym typeface="Helvetica Neue"/>
            </a:endParaRPr>
          </a:p>
          <a:p>
            <a:r>
              <a:rPr lang="en-US" sz="1000" dirty="0">
                <a:effectLst/>
                <a:latin typeface="Helvetica Neue"/>
                <a:ea typeface="Helvetica Neue"/>
                <a:cs typeface="Helvetica Neue"/>
                <a:sym typeface="Helvetica Neue"/>
              </a:rPr>
              <a:t>individual advocates</a:t>
            </a:r>
            <a:endParaRPr lang="en-AU" sz="1000" dirty="0">
              <a:effectLst/>
              <a:latin typeface="Helvetica Neue"/>
              <a:ea typeface="Helvetica Neue"/>
              <a:cs typeface="Helvetica Neue"/>
              <a:sym typeface="Helvetica Neue"/>
            </a:endParaRPr>
          </a:p>
          <a:p>
            <a:r>
              <a:rPr lang="en-US" sz="1000" dirty="0">
                <a:effectLst/>
                <a:latin typeface="Helvetica Neue"/>
                <a:ea typeface="Helvetica Neue"/>
                <a:cs typeface="Helvetica Neue"/>
                <a:sym typeface="Helvetica Neue"/>
              </a:rPr>
              <a:t>how to get housing for their clients</a:t>
            </a:r>
            <a:endParaRPr lang="en-AU" sz="1000" dirty="0">
              <a:effectLst/>
              <a:latin typeface="Helvetica Neue"/>
              <a:ea typeface="Helvetica Neue"/>
              <a:cs typeface="Helvetica Neue"/>
              <a:sym typeface="Helvetica Neue"/>
            </a:endParaRPr>
          </a:p>
          <a:p>
            <a:r>
              <a:rPr lang="en-US" sz="1000" dirty="0">
                <a:effectLst/>
                <a:latin typeface="Helvetica Neue"/>
                <a:ea typeface="Helvetica Neue"/>
                <a:cs typeface="Helvetica Neue"/>
                <a:sym typeface="Helvetica Neue"/>
              </a:rPr>
              <a:t> </a:t>
            </a:r>
            <a:endParaRPr lang="en-AU" sz="1000">
              <a:effectLst/>
              <a:latin typeface="Helvetica Neue"/>
              <a:ea typeface="Helvetica Neue"/>
              <a:cs typeface="Helvetica Neue"/>
              <a:sym typeface="Helvetica Neue"/>
            </a:endParaRPr>
          </a:p>
          <a:p>
            <a:endParaRPr lang="en-AU" dirty="0"/>
          </a:p>
        </p:txBody>
      </p:sp>
    </p:spTree>
    <p:extLst>
      <p:ext uri="{BB962C8B-B14F-4D97-AF65-F5344CB8AC3E}">
        <p14:creationId xmlns:p14="http://schemas.microsoft.com/office/powerpoint/2010/main" val="1844778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85800"/>
            <a:ext cx="1717675" cy="1190625"/>
          </a:xfrm>
        </p:spPr>
      </p:sp>
      <p:sp>
        <p:nvSpPr>
          <p:cNvPr id="3" name="Notes Placeholder 2"/>
          <p:cNvSpPr>
            <a:spLocks noGrp="1"/>
          </p:cNvSpPr>
          <p:nvPr>
            <p:ph type="body" idx="1"/>
          </p:nvPr>
        </p:nvSpPr>
        <p:spPr/>
        <p:txBody>
          <a:bodyPr/>
          <a:lstStyle/>
          <a:p>
            <a:endParaRPr lang="en-US" baseline="0" dirty="0"/>
          </a:p>
          <a:p>
            <a:endParaRPr lang="en-US" dirty="0"/>
          </a:p>
          <a:p>
            <a:r>
              <a:rPr lang="en-US" baseline="0" dirty="0"/>
              <a:t>										</a:t>
            </a:r>
            <a:fld id="{6EC64932-4400-9A49-8EDD-6A7FBF21FB7A}" type="slidenum">
              <a:rPr lang="en-US" baseline="0" smtClean="0"/>
              <a:t>12</a:t>
            </a:fld>
            <a:endParaRPr lang="en-US" baseline="0" dirty="0"/>
          </a:p>
          <a:p>
            <a:endParaRPr lang="en-US" baseline="0" dirty="0"/>
          </a:p>
        </p:txBody>
      </p:sp>
    </p:spTree>
    <p:extLst>
      <p:ext uri="{BB962C8B-B14F-4D97-AF65-F5344CB8AC3E}">
        <p14:creationId xmlns:p14="http://schemas.microsoft.com/office/powerpoint/2010/main" val="480398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85800"/>
            <a:ext cx="1717675" cy="1190625"/>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480398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85800"/>
            <a:ext cx="1717675" cy="1190625"/>
          </a:xfrm>
        </p:spPr>
      </p:sp>
      <p:sp>
        <p:nvSpPr>
          <p:cNvPr id="3" name="Notes Placeholder 2"/>
          <p:cNvSpPr>
            <a:spLocks noGrp="1"/>
          </p:cNvSpPr>
          <p:nvPr>
            <p:ph type="body" idx="1"/>
          </p:nvPr>
        </p:nvSpPr>
        <p:spPr/>
        <p:txBody>
          <a:bodyPr/>
          <a:lstStyle/>
          <a:p>
            <a:r>
              <a:rPr lang="en-US" sz="1200" dirty="0"/>
              <a:t> </a:t>
            </a:r>
          </a:p>
          <a:p>
            <a:endParaRPr lang="en-US" sz="1200" dirty="0"/>
          </a:p>
          <a:p>
            <a:r>
              <a:rPr lang="en-US" sz="1200" dirty="0"/>
              <a:t>											</a:t>
            </a:r>
            <a:fld id="{D2EB6C6C-8DBB-A44F-9D30-E092D8F508B0}" type="slidenum">
              <a:rPr lang="en-US" sz="1200" smtClean="0"/>
              <a:t>14</a:t>
            </a:fld>
            <a:endParaRPr lang="en-US" sz="1200" dirty="0"/>
          </a:p>
          <a:p>
            <a:endParaRPr lang="en-US" dirty="0"/>
          </a:p>
          <a:p>
            <a:endParaRPr lang="en-US" dirty="0"/>
          </a:p>
        </p:txBody>
      </p:sp>
    </p:spTree>
    <p:extLst>
      <p:ext uri="{BB962C8B-B14F-4D97-AF65-F5344CB8AC3E}">
        <p14:creationId xmlns:p14="http://schemas.microsoft.com/office/powerpoint/2010/main" val="3224408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85800"/>
            <a:ext cx="1717675" cy="1190625"/>
          </a:xfrm>
        </p:spPr>
      </p:sp>
      <p:sp>
        <p:nvSpPr>
          <p:cNvPr id="3" name="Notes Placeholder 2"/>
          <p:cNvSpPr>
            <a:spLocks noGrp="1"/>
          </p:cNvSpPr>
          <p:nvPr>
            <p:ph type="body" idx="1"/>
          </p:nvPr>
        </p:nvSpPr>
        <p:spPr/>
        <p:txBody>
          <a:bodyPr/>
          <a:lstStyle/>
          <a:p>
            <a:r>
              <a:rPr lang="en-US" baseline="0" dirty="0"/>
              <a:t>Manage provider conflicts</a:t>
            </a:r>
          </a:p>
        </p:txBody>
      </p:sp>
    </p:spTree>
    <p:extLst>
      <p:ext uri="{BB962C8B-B14F-4D97-AF65-F5344CB8AC3E}">
        <p14:creationId xmlns:p14="http://schemas.microsoft.com/office/powerpoint/2010/main" val="480398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85800"/>
            <a:ext cx="1717675" cy="1190625"/>
          </a:xfrm>
        </p:spPr>
      </p:sp>
      <p:sp>
        <p:nvSpPr>
          <p:cNvPr id="3" name="Notes Placeholder 2"/>
          <p:cNvSpPr>
            <a:spLocks noGrp="1"/>
          </p:cNvSpPr>
          <p:nvPr>
            <p:ph type="body" idx="1"/>
          </p:nvPr>
        </p:nvSpPr>
        <p:spPr/>
        <p:txBody>
          <a:bodyPr/>
          <a:lstStyle/>
          <a:p>
            <a:r>
              <a:rPr lang="en-US" baseline="0" dirty="0"/>
              <a:t>Manage provider conflicts</a:t>
            </a:r>
          </a:p>
        </p:txBody>
      </p:sp>
    </p:spTree>
    <p:extLst>
      <p:ext uri="{BB962C8B-B14F-4D97-AF65-F5344CB8AC3E}">
        <p14:creationId xmlns:p14="http://schemas.microsoft.com/office/powerpoint/2010/main" val="480398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AU" sz="16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33456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85800"/>
            <a:ext cx="1717675" cy="1190625"/>
          </a:xfrm>
        </p:spPr>
      </p:sp>
      <p:sp>
        <p:nvSpPr>
          <p:cNvPr id="3" name="Notes Placeholder 2"/>
          <p:cNvSpPr>
            <a:spLocks noGrp="1"/>
          </p:cNvSpPr>
          <p:nvPr>
            <p:ph type="body" idx="1"/>
          </p:nvPr>
        </p:nvSpPr>
        <p:spPr/>
        <p:txBody>
          <a:bodyPr/>
          <a:lstStyle/>
          <a:p>
            <a:pPr marL="0" marR="0" indent="0" defTabSz="457108" eaLnBrk="1" fontAlgn="auto" latinLnBrk="0" hangingPunct="1">
              <a:lnSpc>
                <a:spcPct val="117999"/>
              </a:lnSpc>
              <a:spcBef>
                <a:spcPts val="0"/>
              </a:spcBef>
              <a:spcAft>
                <a:spcPts val="0"/>
              </a:spcAft>
              <a:buClrTx/>
              <a:buSzTx/>
              <a:buFontTx/>
              <a:buNone/>
              <a:tabLst/>
              <a:defRPr/>
            </a:pPr>
            <a:r>
              <a:rPr lang="en-US" sz="1400" b="1" dirty="0"/>
              <a:t>LUKE:</a:t>
            </a:r>
          </a:p>
          <a:p>
            <a:r>
              <a:rPr lang="en-US" dirty="0"/>
              <a:t>Housing is the key to citizenship and an ordinary life and</a:t>
            </a:r>
          </a:p>
        </p:txBody>
      </p:sp>
    </p:spTree>
    <p:extLst>
      <p:ext uri="{BB962C8B-B14F-4D97-AF65-F5344CB8AC3E}">
        <p14:creationId xmlns:p14="http://schemas.microsoft.com/office/powerpoint/2010/main" val="534241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9365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85800"/>
            <a:ext cx="1717675" cy="1190625"/>
          </a:xfrm>
        </p:spPr>
      </p:sp>
      <p:sp>
        <p:nvSpPr>
          <p:cNvPr id="3" name="Notes Placeholder 2"/>
          <p:cNvSpPr>
            <a:spLocks noGrp="1"/>
          </p:cNvSpPr>
          <p:nvPr>
            <p:ph type="body" idx="1"/>
          </p:nvPr>
        </p:nvSpPr>
        <p:spPr/>
        <p:txBody>
          <a:bodyPr/>
          <a:lstStyle/>
          <a:p>
            <a:r>
              <a:rPr lang="en-US" dirty="0"/>
              <a:t>NDIA has developed SDA Rules. </a:t>
            </a:r>
          </a:p>
          <a:p>
            <a:r>
              <a:rPr lang="en-US" dirty="0"/>
              <a:t>A decision maker in the NDIA will get</a:t>
            </a:r>
            <a:r>
              <a:rPr lang="en-US" baseline="0" dirty="0"/>
              <a:t> the housing plan and make a decision on eligibility against the criteria set out in the SDA Rules.</a:t>
            </a:r>
            <a:endParaRPr lang="en-US" dirty="0"/>
          </a:p>
          <a:p>
            <a:r>
              <a:rPr lang="en-US" dirty="0"/>
              <a:t>I want you for a moment to put yourself in the position of the decision maker</a:t>
            </a:r>
          </a:p>
          <a:p>
            <a:r>
              <a:rPr lang="en-US" baseline="0" dirty="0"/>
              <a:t>You may not have any expertise in disability, you may have been employed because you have expertise in making decisions.</a:t>
            </a:r>
          </a:p>
          <a:p>
            <a:r>
              <a:rPr lang="en-US" baseline="0" dirty="0"/>
              <a:t>You may have KPIs around how many decisions you have to make, not the outcome of the decision, i.e. not Yes or no.</a:t>
            </a:r>
          </a:p>
          <a:p>
            <a:r>
              <a:rPr lang="en-US" baseline="0" dirty="0"/>
              <a:t>As</a:t>
            </a:r>
            <a:r>
              <a:rPr lang="en-US" dirty="0"/>
              <a:t> a support coordinator its No good talking about ‘common sense’ Or what’s happened in the past or trying to appeal to reason. </a:t>
            </a:r>
            <a:endParaRPr lang="en-AU" dirty="0"/>
          </a:p>
          <a:p>
            <a:r>
              <a:rPr lang="en-US" dirty="0"/>
              <a:t> The NDIA has developed a set of Rules to ensure public money is appropriately targeted. They are under pressure from:</a:t>
            </a:r>
            <a:endParaRPr lang="en-AU" dirty="0"/>
          </a:p>
          <a:p>
            <a:r>
              <a:rPr lang="en-US" dirty="0"/>
              <a:t>Australian taxpayers</a:t>
            </a:r>
            <a:endParaRPr lang="en-AU" dirty="0"/>
          </a:p>
          <a:p>
            <a:r>
              <a:rPr lang="en-US" dirty="0"/>
              <a:t>Politicians</a:t>
            </a:r>
            <a:endParaRPr lang="en-AU" dirty="0"/>
          </a:p>
          <a:p>
            <a:r>
              <a:rPr lang="en-US" dirty="0"/>
              <a:t>Treasury</a:t>
            </a:r>
            <a:endParaRPr lang="en-AU" dirty="0"/>
          </a:p>
          <a:p>
            <a:r>
              <a:rPr lang="en-US" dirty="0"/>
              <a:t>The NDIA</a:t>
            </a:r>
            <a:endParaRPr lang="en-AU" dirty="0"/>
          </a:p>
          <a:p>
            <a:r>
              <a:rPr lang="en-US" dirty="0"/>
              <a:t>To make decisions that are: </a:t>
            </a:r>
            <a:endParaRPr lang="en-AU" dirty="0"/>
          </a:p>
          <a:p>
            <a:r>
              <a:rPr lang="en-US" b="1" dirty="0"/>
              <a:t>Fair</a:t>
            </a:r>
            <a:endParaRPr lang="en-AU" b="1" dirty="0"/>
          </a:p>
          <a:p>
            <a:r>
              <a:rPr lang="en-US" b="1" dirty="0"/>
              <a:t>Transparent</a:t>
            </a:r>
            <a:endParaRPr lang="en-AU" b="1" dirty="0"/>
          </a:p>
          <a:p>
            <a:r>
              <a:rPr lang="en-US" b="1" dirty="0"/>
              <a:t>Consistent</a:t>
            </a:r>
            <a:endParaRPr lang="en-AU" b="1" dirty="0"/>
          </a:p>
          <a:p>
            <a:endParaRPr lang="en-AU" dirty="0"/>
          </a:p>
          <a:p>
            <a:endParaRPr lang="en-US" baseline="0" dirty="0"/>
          </a:p>
          <a:p>
            <a:endParaRPr lang="en-US" baseline="0" dirty="0"/>
          </a:p>
          <a:p>
            <a:endParaRPr lang="en-US" baseline="0" dirty="0"/>
          </a:p>
          <a:p>
            <a:endParaRPr lang="en-US" dirty="0"/>
          </a:p>
        </p:txBody>
      </p:sp>
    </p:spTree>
    <p:extLst>
      <p:ext uri="{BB962C8B-B14F-4D97-AF65-F5344CB8AC3E}">
        <p14:creationId xmlns:p14="http://schemas.microsoft.com/office/powerpoint/2010/main" val="3904210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85800"/>
            <a:ext cx="1717675" cy="1190625"/>
          </a:xfrm>
        </p:spPr>
      </p:sp>
      <p:sp>
        <p:nvSpPr>
          <p:cNvPr id="3" name="Notes Placeholder 2"/>
          <p:cNvSpPr>
            <a:spLocks noGrp="1"/>
          </p:cNvSpPr>
          <p:nvPr>
            <p:ph type="body" idx="1"/>
          </p:nvPr>
        </p:nvSpPr>
        <p:spPr/>
        <p:txBody>
          <a:bodyPr/>
          <a:lstStyle/>
          <a:p>
            <a:r>
              <a:rPr lang="en-US" sz="1200" dirty="0"/>
              <a:t> </a:t>
            </a:r>
          </a:p>
          <a:p>
            <a:endParaRPr lang="en-US" sz="1200" dirty="0"/>
          </a:p>
          <a:p>
            <a:r>
              <a:rPr lang="en-US" sz="1200" dirty="0"/>
              <a:t>											</a:t>
            </a:r>
            <a:fld id="{D2EB6C6C-8DBB-A44F-9D30-E092D8F508B0}" type="slidenum">
              <a:rPr lang="en-US" sz="1200" smtClean="0"/>
              <a:t>25</a:t>
            </a:fld>
            <a:endParaRPr lang="en-US" sz="1200" dirty="0"/>
          </a:p>
          <a:p>
            <a:endParaRPr lang="en-US" dirty="0"/>
          </a:p>
          <a:p>
            <a:endParaRPr lang="en-US" dirty="0"/>
          </a:p>
        </p:txBody>
      </p:sp>
    </p:spTree>
    <p:extLst>
      <p:ext uri="{BB962C8B-B14F-4D97-AF65-F5344CB8AC3E}">
        <p14:creationId xmlns:p14="http://schemas.microsoft.com/office/powerpoint/2010/main" val="3224408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685800"/>
            <a:ext cx="2006600" cy="1390650"/>
          </a:xfrm>
        </p:spPr>
      </p:sp>
      <p:sp>
        <p:nvSpPr>
          <p:cNvPr id="3" name="Notes Placeholder 2"/>
          <p:cNvSpPr>
            <a:spLocks noGrp="1"/>
          </p:cNvSpPr>
          <p:nvPr>
            <p:ph type="body" idx="1"/>
          </p:nvPr>
        </p:nvSpPr>
        <p:spPr/>
        <p:txBody>
          <a:bodyPr/>
          <a:lstStyle/>
          <a:p>
            <a:pPr eaLnBrk="1" hangingPunct="1">
              <a:lnSpc>
                <a:spcPct val="150000"/>
              </a:lnSpc>
            </a:pPr>
            <a:r>
              <a:rPr lang="en-US" sz="1600" dirty="0"/>
              <a:t>Established in 2006, the mission of the Summer Foundation is to resolve the need for young people with disability to live in nursing homes. The Summer Foundation is focused on developing integrated housing models underpinned by four key</a:t>
            </a:r>
            <a:r>
              <a:rPr lang="en-US" sz="1600" baseline="0" dirty="0"/>
              <a:t> areas:</a:t>
            </a:r>
          </a:p>
          <a:p>
            <a:r>
              <a:rPr lang="en-AU" sz="1600" b="1" dirty="0">
                <a:latin typeface="Helvetica Neue"/>
                <a:cs typeface="Helvetica Neue"/>
              </a:rPr>
              <a:t>Our research </a:t>
            </a:r>
            <a:r>
              <a:rPr lang="en-AU" sz="1600" dirty="0">
                <a:latin typeface="Helvetica Neue"/>
                <a:cs typeface="Helvetica Neue"/>
              </a:rPr>
              <a:t>underpins our work and provides an evidence base for policy and practice change.</a:t>
            </a:r>
          </a:p>
          <a:p>
            <a:r>
              <a:rPr lang="en-AU" sz="1600" b="1" dirty="0">
                <a:latin typeface="Helvetica Neue"/>
                <a:cs typeface="Helvetica Neue"/>
              </a:rPr>
              <a:t>Enabling young people with disability and their families to tell their stories </a:t>
            </a:r>
            <a:r>
              <a:rPr lang="en-AU" sz="1600" dirty="0">
                <a:latin typeface="Helvetica Neue"/>
                <a:cs typeface="Helvetica Neue"/>
              </a:rPr>
              <a:t>and disseminating these stories is a powerful and effective tool for influencing the general public, decision makers and politicians. </a:t>
            </a:r>
          </a:p>
          <a:p>
            <a:r>
              <a:rPr lang="en-AU" sz="1600" b="1" dirty="0">
                <a:latin typeface="Helvetica Neue"/>
                <a:cs typeface="Helvetica Neue"/>
              </a:rPr>
              <a:t>We prototype potential </a:t>
            </a:r>
            <a:r>
              <a:rPr lang="en-AU" sz="1600" dirty="0">
                <a:latin typeface="Helvetica Neue"/>
                <a:cs typeface="Helvetica Neue"/>
              </a:rPr>
              <a:t>solutions. This is an iterative process which involves: designing, building, evaluation and learning.</a:t>
            </a:r>
          </a:p>
          <a:p>
            <a:r>
              <a:rPr lang="en-AU" sz="1600" b="1" dirty="0">
                <a:latin typeface="Helvetica Neue"/>
                <a:cs typeface="Helvetica Neue"/>
              </a:rPr>
              <a:t>We capture, document and disseminate the knowledge </a:t>
            </a:r>
            <a:r>
              <a:rPr lang="en-AU" sz="1600" dirty="0">
                <a:latin typeface="Helvetica Neue"/>
                <a:cs typeface="Helvetica Neue"/>
              </a:rPr>
              <a:t>generated from our research and prototypes in order to encourage others to replicate and scale our work.</a:t>
            </a:r>
          </a:p>
          <a:p>
            <a:endParaRPr lang="en-US" baseline="0" dirty="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CACC0FEF-4CDB-9E41-AAC0-B138C4EEF122}" type="slidenum">
              <a:rPr lang="en-US" smtClean="0"/>
              <a:pPr>
                <a:defRPr/>
              </a:pPr>
              <a:t>2</a:t>
            </a:fld>
            <a:endParaRPr lang="en-US"/>
          </a:p>
        </p:txBody>
      </p:sp>
    </p:spTree>
    <p:extLst>
      <p:ext uri="{BB962C8B-B14F-4D97-AF65-F5344CB8AC3E}">
        <p14:creationId xmlns:p14="http://schemas.microsoft.com/office/powerpoint/2010/main" val="2516524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85800"/>
            <a:ext cx="1717675" cy="1190625"/>
          </a:xfrm>
        </p:spPr>
      </p:sp>
      <p:sp>
        <p:nvSpPr>
          <p:cNvPr id="3" name="Notes Placeholder 2"/>
          <p:cNvSpPr>
            <a:spLocks noGrp="1"/>
          </p:cNvSpPr>
          <p:nvPr>
            <p:ph type="body" idx="1"/>
          </p:nvPr>
        </p:nvSpPr>
        <p:spPr/>
        <p:txBody>
          <a:bodyPr/>
          <a:lstStyle/>
          <a:p>
            <a:r>
              <a:rPr lang="en-US" sz="1200" dirty="0"/>
              <a:t> </a:t>
            </a:r>
          </a:p>
          <a:p>
            <a:endParaRPr lang="en-US" sz="1200" dirty="0"/>
          </a:p>
          <a:p>
            <a:r>
              <a:rPr lang="en-US" sz="1200" dirty="0"/>
              <a:t>											</a:t>
            </a:r>
            <a:fld id="{D2EB6C6C-8DBB-A44F-9D30-E092D8F508B0}" type="slidenum">
              <a:rPr lang="en-US" sz="1200" smtClean="0"/>
              <a:t>26</a:t>
            </a:fld>
            <a:endParaRPr lang="en-US" sz="1200" dirty="0"/>
          </a:p>
          <a:p>
            <a:endParaRPr lang="en-US" dirty="0"/>
          </a:p>
          <a:p>
            <a:endParaRPr lang="en-US" dirty="0"/>
          </a:p>
        </p:txBody>
      </p:sp>
    </p:spTree>
    <p:extLst>
      <p:ext uri="{BB962C8B-B14F-4D97-AF65-F5344CB8AC3E}">
        <p14:creationId xmlns:p14="http://schemas.microsoft.com/office/powerpoint/2010/main" val="3224408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85800"/>
            <a:ext cx="1717675" cy="1190625"/>
          </a:xfrm>
        </p:spPr>
      </p:sp>
      <p:sp>
        <p:nvSpPr>
          <p:cNvPr id="3" name="Notes Placeholder 2"/>
          <p:cNvSpPr>
            <a:spLocks noGrp="1"/>
          </p:cNvSpPr>
          <p:nvPr>
            <p:ph type="body" idx="1"/>
          </p:nvPr>
        </p:nvSpPr>
        <p:spPr/>
        <p:txBody>
          <a:bodyPr/>
          <a:lstStyle/>
          <a:p>
            <a:pPr marL="0" marR="0" indent="0" defTabSz="457108" eaLnBrk="1" fontAlgn="auto" latinLnBrk="0" hangingPunct="1">
              <a:lnSpc>
                <a:spcPct val="117999"/>
              </a:lnSpc>
              <a:spcBef>
                <a:spcPts val="0"/>
              </a:spcBef>
              <a:spcAft>
                <a:spcPts val="0"/>
              </a:spcAft>
              <a:buClrTx/>
              <a:buSzTx/>
              <a:buFontTx/>
              <a:buNone/>
              <a:tabLst/>
              <a:defRPr/>
            </a:pPr>
            <a:r>
              <a:rPr lang="en-US" sz="1400" b="1" dirty="0"/>
              <a:t>LUKE:</a:t>
            </a:r>
          </a:p>
          <a:p>
            <a:r>
              <a:rPr lang="en-US" dirty="0"/>
              <a:t>Housing is the key to citizenship and an ordinary life and</a:t>
            </a:r>
          </a:p>
        </p:txBody>
      </p:sp>
    </p:spTree>
    <p:extLst>
      <p:ext uri="{BB962C8B-B14F-4D97-AF65-F5344CB8AC3E}">
        <p14:creationId xmlns:p14="http://schemas.microsoft.com/office/powerpoint/2010/main" val="534241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85800"/>
            <a:ext cx="1717675" cy="1190625"/>
          </a:xfrm>
        </p:spPr>
      </p:sp>
      <p:sp>
        <p:nvSpPr>
          <p:cNvPr id="3" name="Notes Placeholder 2"/>
          <p:cNvSpPr>
            <a:spLocks noGrp="1"/>
          </p:cNvSpPr>
          <p:nvPr>
            <p:ph type="body" idx="1"/>
          </p:nvPr>
        </p:nvSpPr>
        <p:spPr/>
        <p:txBody>
          <a:bodyPr/>
          <a:lstStyle/>
          <a:p>
            <a:r>
              <a:rPr lang="en-US" baseline="0" dirty="0"/>
              <a:t>Manage provider conflicts</a:t>
            </a:r>
          </a:p>
        </p:txBody>
      </p:sp>
    </p:spTree>
    <p:extLst>
      <p:ext uri="{BB962C8B-B14F-4D97-AF65-F5344CB8AC3E}">
        <p14:creationId xmlns:p14="http://schemas.microsoft.com/office/powerpoint/2010/main" val="480398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AU" sz="16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33456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85800"/>
            <a:ext cx="1717675" cy="11906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40994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1" name="Shape 191"/>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chemeClr val="dk1"/>
              </a:buClr>
              <a:buSzPts val="200"/>
              <a:buFont typeface="Helvetica Neue"/>
              <a:buNone/>
            </a:pPr>
            <a:endParaRPr sz="800" b="0" i="0" u="none" strike="noStrike" cap="none">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0" name="Shape 200"/>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chemeClr val="dk1"/>
              </a:buClr>
              <a:buSzPts val="200"/>
              <a:buFont typeface="Helvetica Neue"/>
              <a:buNone/>
            </a:pPr>
            <a:endParaRPr sz="800" b="0" i="0" u="none" strike="noStrike" cap="none">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0" name="Shape 210"/>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chemeClr val="dk1"/>
              </a:buClr>
              <a:buSzPts val="200"/>
              <a:buFont typeface="Helvetica Neue"/>
              <a:buNone/>
            </a:pPr>
            <a:endParaRPr sz="800" b="0" i="0" u="none" strike="noStrike" cap="none">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AU" sz="16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334564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85800"/>
            <a:ext cx="1717675" cy="11906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6544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685800"/>
            <a:ext cx="2006600" cy="1390650"/>
          </a:xfrm>
        </p:spPr>
      </p:sp>
      <p:sp>
        <p:nvSpPr>
          <p:cNvPr id="3" name="Notes Placeholder 2"/>
          <p:cNvSpPr>
            <a:spLocks noGrp="1"/>
          </p:cNvSpPr>
          <p:nvPr>
            <p:ph type="body" idx="1"/>
          </p:nvPr>
        </p:nvSpPr>
        <p:spPr/>
        <p:txBody>
          <a:bodyPr/>
          <a:lstStyle/>
          <a:p>
            <a:pPr eaLnBrk="1" hangingPunct="1">
              <a:lnSpc>
                <a:spcPct val="150000"/>
              </a:lnSpc>
            </a:pPr>
            <a:r>
              <a:rPr lang="en-US" sz="1600" dirty="0"/>
              <a:t>Established in 2006, the mission of the Summer Foundation is to resolve the need for young people with disability to live in nursing homes. The Summer Foundation is focused on developing integrated housing models underpinned by four key</a:t>
            </a:r>
            <a:r>
              <a:rPr lang="en-US" sz="1600" baseline="0" dirty="0"/>
              <a:t> areas:</a:t>
            </a:r>
          </a:p>
          <a:p>
            <a:r>
              <a:rPr lang="en-AU" sz="1600" b="1" dirty="0">
                <a:latin typeface="Helvetica Neue"/>
                <a:cs typeface="Helvetica Neue"/>
              </a:rPr>
              <a:t>Our research </a:t>
            </a:r>
            <a:r>
              <a:rPr lang="en-AU" sz="1600" dirty="0">
                <a:latin typeface="Helvetica Neue"/>
                <a:cs typeface="Helvetica Neue"/>
              </a:rPr>
              <a:t>underpins our work and provides an evidence base for policy and practice change.</a:t>
            </a:r>
          </a:p>
          <a:p>
            <a:r>
              <a:rPr lang="en-AU" sz="1600" b="1" dirty="0">
                <a:latin typeface="Helvetica Neue"/>
                <a:cs typeface="Helvetica Neue"/>
              </a:rPr>
              <a:t>Enabling young people with disability and their families to tell their stories </a:t>
            </a:r>
            <a:r>
              <a:rPr lang="en-AU" sz="1600" dirty="0">
                <a:latin typeface="Helvetica Neue"/>
                <a:cs typeface="Helvetica Neue"/>
              </a:rPr>
              <a:t>and disseminating these stories is a powerful and effective tool for influencing the general public, decision makers and politicians. </a:t>
            </a:r>
          </a:p>
          <a:p>
            <a:r>
              <a:rPr lang="en-AU" sz="1600" b="1" dirty="0">
                <a:latin typeface="Helvetica Neue"/>
                <a:cs typeface="Helvetica Neue"/>
              </a:rPr>
              <a:t>We prototype potential </a:t>
            </a:r>
            <a:r>
              <a:rPr lang="en-AU" sz="1600" dirty="0">
                <a:latin typeface="Helvetica Neue"/>
                <a:cs typeface="Helvetica Neue"/>
              </a:rPr>
              <a:t>solutions. This is an iterative process which involves: designing, building, evaluation and learning.</a:t>
            </a:r>
          </a:p>
          <a:p>
            <a:r>
              <a:rPr lang="en-AU" sz="1600" b="1" dirty="0">
                <a:latin typeface="Helvetica Neue"/>
                <a:cs typeface="Helvetica Neue"/>
              </a:rPr>
              <a:t>We capture, document and disseminate the knowledge </a:t>
            </a:r>
            <a:r>
              <a:rPr lang="en-AU" sz="1600" dirty="0">
                <a:latin typeface="Helvetica Neue"/>
                <a:cs typeface="Helvetica Neue"/>
              </a:rPr>
              <a:t>generated from our research and prototypes in order to encourage others to replicate and scale our work.</a:t>
            </a:r>
          </a:p>
          <a:p>
            <a:endParaRPr lang="en-US" baseline="0" dirty="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CACC0FEF-4CDB-9E41-AAC0-B138C4EEF122}" type="slidenum">
              <a:rPr lang="en-US" smtClean="0"/>
              <a:pPr>
                <a:defRPr/>
              </a:pPr>
              <a:t>3</a:t>
            </a:fld>
            <a:endParaRPr lang="en-US"/>
          </a:p>
        </p:txBody>
      </p:sp>
    </p:spTree>
    <p:extLst>
      <p:ext uri="{BB962C8B-B14F-4D97-AF65-F5344CB8AC3E}">
        <p14:creationId xmlns:p14="http://schemas.microsoft.com/office/powerpoint/2010/main" val="2516524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85800"/>
            <a:ext cx="1717675" cy="1190625"/>
          </a:xfrm>
        </p:spPr>
      </p:sp>
      <p:sp>
        <p:nvSpPr>
          <p:cNvPr id="3" name="Notes Placeholder 2"/>
          <p:cNvSpPr>
            <a:spLocks noGrp="1"/>
          </p:cNvSpPr>
          <p:nvPr>
            <p:ph type="body" idx="1"/>
          </p:nvPr>
        </p:nvSpPr>
        <p:spPr/>
        <p:txBody>
          <a:bodyPr/>
          <a:lstStyle/>
          <a:p>
            <a:r>
              <a:rPr lang="en-US" sz="1200" dirty="0"/>
              <a:t> </a:t>
            </a:r>
          </a:p>
          <a:p>
            <a:endParaRPr lang="en-US" sz="1200" dirty="0"/>
          </a:p>
          <a:p>
            <a:r>
              <a:rPr lang="en-US" sz="1200" dirty="0"/>
              <a:t>											</a:t>
            </a:r>
            <a:fld id="{D2EB6C6C-8DBB-A44F-9D30-E092D8F508B0}" type="slidenum">
              <a:rPr lang="en-US" sz="1200" smtClean="0"/>
              <a:t>42</a:t>
            </a:fld>
            <a:endParaRPr lang="en-US" sz="1200" dirty="0"/>
          </a:p>
          <a:p>
            <a:endParaRPr lang="en-US" dirty="0"/>
          </a:p>
          <a:p>
            <a:endParaRPr lang="en-US" dirty="0"/>
          </a:p>
        </p:txBody>
      </p:sp>
    </p:spTree>
    <p:extLst>
      <p:ext uri="{BB962C8B-B14F-4D97-AF65-F5344CB8AC3E}">
        <p14:creationId xmlns:p14="http://schemas.microsoft.com/office/powerpoint/2010/main" val="2227132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AU" sz="16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33456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85800"/>
            <a:ext cx="1717675" cy="1190625"/>
          </a:xfrm>
        </p:spPr>
      </p:sp>
      <p:sp>
        <p:nvSpPr>
          <p:cNvPr id="3" name="Notes Placeholder 2"/>
          <p:cNvSpPr>
            <a:spLocks noGrp="1"/>
          </p:cNvSpPr>
          <p:nvPr>
            <p:ph type="body" idx="1"/>
          </p:nvPr>
        </p:nvSpPr>
        <p:spPr/>
        <p:txBody>
          <a:bodyPr/>
          <a:lstStyle/>
          <a:p>
            <a:pPr marL="0" marR="0" indent="0" defTabSz="457108" eaLnBrk="1" fontAlgn="auto" latinLnBrk="0" hangingPunct="1">
              <a:lnSpc>
                <a:spcPct val="117999"/>
              </a:lnSpc>
              <a:spcBef>
                <a:spcPts val="0"/>
              </a:spcBef>
              <a:spcAft>
                <a:spcPts val="0"/>
              </a:spcAft>
              <a:buClrTx/>
              <a:buSzTx/>
              <a:buFontTx/>
              <a:buNone/>
              <a:tabLst/>
              <a:defRPr/>
            </a:pPr>
            <a:r>
              <a:rPr lang="en-US" sz="1400" b="1" dirty="0"/>
              <a:t>LUKE:</a:t>
            </a:r>
          </a:p>
          <a:p>
            <a:r>
              <a:rPr lang="en-US" dirty="0"/>
              <a:t>Housing is the key to citizenship and an ordinary life and</a:t>
            </a:r>
          </a:p>
        </p:txBody>
      </p:sp>
    </p:spTree>
    <p:extLst>
      <p:ext uri="{BB962C8B-B14F-4D97-AF65-F5344CB8AC3E}">
        <p14:creationId xmlns:p14="http://schemas.microsoft.com/office/powerpoint/2010/main" val="534241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AU" sz="16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33456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404813"/>
            <a:ext cx="1717675" cy="1190625"/>
          </a:xfrm>
        </p:spPr>
      </p:sp>
      <p:sp>
        <p:nvSpPr>
          <p:cNvPr id="3" name="Notes Placeholder 2"/>
          <p:cNvSpPr>
            <a:spLocks noGrp="1"/>
          </p:cNvSpPr>
          <p:nvPr>
            <p:ph type="body" idx="1"/>
          </p:nvPr>
        </p:nvSpPr>
        <p:spPr>
          <a:xfrm>
            <a:off x="1044575" y="2155494"/>
            <a:ext cx="5387975" cy="7721863"/>
          </a:xfrm>
        </p:spPr>
        <p:txBody>
          <a:bodyPr/>
          <a:lstStyle/>
          <a:p>
            <a:r>
              <a:rPr lang="en-US" dirty="0"/>
              <a:t>Most people will live in a Mainstream housing option – </a:t>
            </a:r>
            <a:endParaRPr lang="en-AU" dirty="0"/>
          </a:p>
          <a:p>
            <a:r>
              <a:rPr lang="en-US" dirty="0"/>
              <a:t>Participants testing their eligibility for SDA will need to demonstrate that they have exhausted their mainstream housing options  not suitable – see the living more independently living guide for information on mainstream housing</a:t>
            </a:r>
          </a:p>
          <a:p>
            <a:endParaRPr lang="en-US" dirty="0"/>
          </a:p>
          <a:p>
            <a:r>
              <a:rPr lang="en-US" dirty="0"/>
              <a:t>This resource is a really good way to evidence a persons search for a mainstream housing option and to learn more about them, their hopes and dreams and the supports that work best for them.</a:t>
            </a:r>
          </a:p>
          <a:p>
            <a:endParaRPr lang="en-US" dirty="0"/>
          </a:p>
          <a:p>
            <a:r>
              <a:rPr lang="en-US" dirty="0"/>
              <a:t>You can cut and paste information from the participant and their family recorded here into their Housing Plan.</a:t>
            </a:r>
            <a:endParaRPr lang="en-AU" dirty="0"/>
          </a:p>
          <a:p>
            <a:endParaRPr lang="en-US" dirty="0"/>
          </a:p>
        </p:txBody>
      </p:sp>
    </p:spTree>
    <p:extLst>
      <p:ext uri="{BB962C8B-B14F-4D97-AF65-F5344CB8AC3E}">
        <p14:creationId xmlns:p14="http://schemas.microsoft.com/office/powerpoint/2010/main" val="2892999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85800"/>
            <a:ext cx="1717675" cy="1190625"/>
          </a:xfrm>
        </p:spPr>
      </p:sp>
      <p:sp>
        <p:nvSpPr>
          <p:cNvPr id="3" name="Notes Placeholder 2"/>
          <p:cNvSpPr>
            <a:spLocks noGrp="1"/>
          </p:cNvSpPr>
          <p:nvPr>
            <p:ph type="body" idx="1"/>
          </p:nvPr>
        </p:nvSpPr>
        <p:spPr/>
        <p:txBody>
          <a:bodyPr/>
          <a:lstStyle/>
          <a:p>
            <a:r>
              <a:rPr lang="en-US" baseline="0" dirty="0"/>
              <a:t>Manage provider conflicts</a:t>
            </a:r>
          </a:p>
        </p:txBody>
      </p:sp>
    </p:spTree>
    <p:extLst>
      <p:ext uri="{BB962C8B-B14F-4D97-AF65-F5344CB8AC3E}">
        <p14:creationId xmlns:p14="http://schemas.microsoft.com/office/powerpoint/2010/main" val="480398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85800"/>
            <a:ext cx="1717675" cy="1190625"/>
          </a:xfrm>
        </p:spPr>
      </p:sp>
      <p:sp>
        <p:nvSpPr>
          <p:cNvPr id="3" name="Notes Placeholder 2"/>
          <p:cNvSpPr>
            <a:spLocks noGrp="1"/>
          </p:cNvSpPr>
          <p:nvPr>
            <p:ph type="body" idx="1"/>
          </p:nvPr>
        </p:nvSpPr>
        <p:spPr/>
        <p:txBody>
          <a:bodyPr/>
          <a:lstStyle/>
          <a:p>
            <a:r>
              <a:rPr lang="en-US" baseline="0" dirty="0"/>
              <a:t>Manage provider conflicts</a:t>
            </a:r>
          </a:p>
        </p:txBody>
      </p:sp>
    </p:spTree>
    <p:extLst>
      <p:ext uri="{BB962C8B-B14F-4D97-AF65-F5344CB8AC3E}">
        <p14:creationId xmlns:p14="http://schemas.microsoft.com/office/powerpoint/2010/main" val="480398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4.jpeg"/><Relationship Id="rId4" Type="http://schemas.microsoft.com/office/2007/relationships/hdphoto" Target="../media/hdphoto2.wdp"/></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ntents">
    <p:spTree>
      <p:nvGrpSpPr>
        <p:cNvPr id="1" name=""/>
        <p:cNvGrpSpPr/>
        <p:nvPr/>
      </p:nvGrpSpPr>
      <p:grpSpPr>
        <a:xfrm>
          <a:off x="0" y="0"/>
          <a:ext cx="0" cy="0"/>
          <a:chOff x="0" y="0"/>
          <a:chExt cx="0" cy="0"/>
        </a:xfrm>
      </p:grpSpPr>
      <p:sp>
        <p:nvSpPr>
          <p:cNvPr id="3" name="Rectangle 2"/>
          <p:cNvSpPr/>
          <p:nvPr userDrawn="1"/>
        </p:nvSpPr>
        <p:spPr>
          <a:xfrm>
            <a:off x="0" y="2880086"/>
            <a:ext cx="9916292" cy="491029"/>
          </a:xfrm>
          <a:prstGeom prst="rect">
            <a:avLst/>
          </a:prstGeom>
          <a:gradFill flip="none" rotWithShape="1">
            <a:gsLst>
              <a:gs pos="0">
                <a:srgbClr val="FEB94C"/>
              </a:gs>
              <a:gs pos="27000">
                <a:srgbClr val="FF9D41"/>
              </a:gs>
            </a:gsLst>
            <a:lin ang="0" scaled="1"/>
            <a:tileRect/>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7377" tIns="37377" rIns="37377" bIns="37377" numCol="1" spcCol="28034" rtlCol="0" anchor="ctr">
            <a:spAutoFit/>
          </a:bodyPr>
          <a:lstStyle/>
          <a:p>
            <a:pPr marL="0" marR="0" indent="0" algn="ctr" defTabSz="429872" rtl="0" fontAlgn="auto" latinLnBrk="1" hangingPunct="0">
              <a:lnSpc>
                <a:spcPct val="100000"/>
              </a:lnSpc>
              <a:spcBef>
                <a:spcPts val="0"/>
              </a:spcBef>
              <a:spcAft>
                <a:spcPts val="0"/>
              </a:spcAft>
              <a:buClrTx/>
              <a:buSzTx/>
              <a:buFontTx/>
              <a:buNone/>
              <a:tabLst/>
            </a:pPr>
            <a:endParaRPr kumimoji="0" lang="en-US" sz="2700" b="0" i="0" u="none" strike="noStrike" cap="none" spc="0" normalizeH="0" baseline="0">
              <a:ln>
                <a:noFill/>
              </a:ln>
              <a:solidFill>
                <a:srgbClr val="FFFFFF"/>
              </a:solidFill>
              <a:effectLst/>
              <a:uFillTx/>
              <a:latin typeface="+mn-lt"/>
              <a:ea typeface="+mn-ea"/>
              <a:cs typeface="+mn-cs"/>
              <a:sym typeface="Helvetica Neue Light"/>
            </a:endParaRPr>
          </a:p>
        </p:txBody>
      </p:sp>
      <p:sp>
        <p:nvSpPr>
          <p:cNvPr id="13" name="Text Placeholder 12"/>
          <p:cNvSpPr>
            <a:spLocks noGrp="1"/>
          </p:cNvSpPr>
          <p:nvPr>
            <p:ph type="body" sz="quarter" idx="10" hasCustomPrompt="1"/>
          </p:nvPr>
        </p:nvSpPr>
        <p:spPr>
          <a:xfrm>
            <a:off x="1031873" y="2359738"/>
            <a:ext cx="8645178" cy="2926657"/>
          </a:xfrm>
        </p:spPr>
        <p:txBody>
          <a:bodyPr vert="horz">
            <a:normAutofit/>
          </a:bodyPr>
          <a:lstStyle>
            <a:lvl1pPr marL="336419" indent="-927145">
              <a:buClr>
                <a:schemeClr val="bg1"/>
              </a:buClr>
              <a:buSzPct val="150000"/>
              <a:buFont typeface="+mj-lt"/>
              <a:buAutoNum type="arabicPeriod"/>
              <a:defRPr sz="3200" b="1" i="0" baseline="0">
                <a:solidFill>
                  <a:schemeClr val="tx1"/>
                </a:solidFill>
                <a:latin typeface="Helvetica Neue"/>
              </a:defRPr>
            </a:lvl1pPr>
          </a:lstStyle>
          <a:p>
            <a:pPr lvl="0"/>
            <a:r>
              <a:rPr lang="en-AU" dirty="0"/>
              <a:t>Enter Topic 1</a:t>
            </a:r>
          </a:p>
          <a:p>
            <a:pPr lvl="0"/>
            <a:r>
              <a:rPr lang="en-AU" dirty="0"/>
              <a:t>Enter Topic 2</a:t>
            </a:r>
          </a:p>
        </p:txBody>
      </p:sp>
      <p:sp>
        <p:nvSpPr>
          <p:cNvPr id="9" name="Rectangle 8"/>
          <p:cNvSpPr/>
          <p:nvPr userDrawn="1"/>
        </p:nvSpPr>
        <p:spPr>
          <a:xfrm>
            <a:off x="0" y="933092"/>
            <a:ext cx="9916292" cy="491029"/>
          </a:xfrm>
          <a:prstGeom prst="rect">
            <a:avLst/>
          </a:prstGeom>
          <a:solidFill>
            <a:schemeClr val="bg1">
              <a:lumMod val="6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7377" tIns="37377" rIns="37377" bIns="37377" numCol="1" spcCol="28034" rtlCol="0" anchor="ctr">
            <a:spAutoFit/>
          </a:bodyPr>
          <a:lstStyle/>
          <a:p>
            <a:pPr marL="0" marR="0" indent="0" algn="ctr" defTabSz="429872" rtl="0" fontAlgn="auto" latinLnBrk="1" hangingPunct="0">
              <a:lnSpc>
                <a:spcPct val="100000"/>
              </a:lnSpc>
              <a:spcBef>
                <a:spcPts val="0"/>
              </a:spcBef>
              <a:spcAft>
                <a:spcPts val="0"/>
              </a:spcAft>
              <a:buClrTx/>
              <a:buSzTx/>
              <a:buFontTx/>
              <a:buNone/>
              <a:tabLst/>
            </a:pPr>
            <a:endParaRPr kumimoji="0" lang="en-US" sz="2700" b="0" i="0" u="none" strike="noStrike" cap="none" spc="0" normalizeH="0" baseline="0">
              <a:ln>
                <a:noFill/>
              </a:ln>
              <a:solidFill>
                <a:srgbClr val="FFFFFF"/>
              </a:solidFill>
              <a:effectLst/>
              <a:uFillTx/>
              <a:latin typeface="+mn-lt"/>
              <a:ea typeface="+mn-ea"/>
              <a:cs typeface="+mn-cs"/>
              <a:sym typeface="Helvetica Neue Light"/>
            </a:endParaRPr>
          </a:p>
        </p:txBody>
      </p:sp>
      <p:pic>
        <p:nvPicPr>
          <p:cNvPr id="4" name="Picture 3" descr="SF logo larg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71969" y="5778378"/>
            <a:ext cx="2142813" cy="935585"/>
          </a:xfrm>
          <a:prstGeom prst="rect">
            <a:avLst/>
          </a:prstGeom>
        </p:spPr>
      </p:pic>
      <p:sp>
        <p:nvSpPr>
          <p:cNvPr id="2" name="TextBox 1"/>
          <p:cNvSpPr txBox="1"/>
          <p:nvPr userDrawn="1"/>
        </p:nvSpPr>
        <p:spPr>
          <a:xfrm>
            <a:off x="435333" y="850343"/>
            <a:ext cx="9035355" cy="64487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7377" tIns="37377" rIns="37377" bIns="37377" numCol="1" spcCol="28034" rtlCol="0" anchor="ctr">
            <a:spAutoFit/>
          </a:bodyPr>
          <a:lstStyle/>
          <a:p>
            <a:pPr marL="0" marR="0" indent="0" algn="l" defTabSz="429872" rtl="0" fontAlgn="auto" latinLnBrk="1" hangingPunct="0">
              <a:lnSpc>
                <a:spcPct val="100000"/>
              </a:lnSpc>
              <a:spcBef>
                <a:spcPts val="0"/>
              </a:spcBef>
              <a:spcAft>
                <a:spcPts val="0"/>
              </a:spcAft>
              <a:buClrTx/>
              <a:buSzTx/>
              <a:buFontTx/>
              <a:buNone/>
              <a:tabLst/>
            </a:pPr>
            <a:r>
              <a:rPr kumimoji="0" lang="en-US" sz="3700" b="0" i="0" u="none" strike="noStrike" cap="none" spc="0" normalizeH="0" baseline="0" dirty="0">
                <a:ln>
                  <a:noFill/>
                </a:ln>
                <a:solidFill>
                  <a:schemeClr val="bg1"/>
                </a:solidFill>
                <a:effectLst/>
                <a:uFillTx/>
                <a:latin typeface="Helvetica Neue Bold Condensed"/>
                <a:ea typeface="+mn-ea"/>
                <a:cs typeface="Helvetica Neue Bold Condensed"/>
                <a:sym typeface="Helvetica Neue Light"/>
              </a:rPr>
              <a:t>TODAY’S SESSION</a:t>
            </a:r>
          </a:p>
        </p:txBody>
      </p:sp>
      <p:sp>
        <p:nvSpPr>
          <p:cNvPr id="14" name="Slide Number Placeholder 1"/>
          <p:cNvSpPr>
            <a:spLocks noGrp="1"/>
          </p:cNvSpPr>
          <p:nvPr>
            <p:ph type="sldNum" sz="quarter" idx="4"/>
          </p:nvPr>
        </p:nvSpPr>
        <p:spPr>
          <a:xfrm>
            <a:off x="435325" y="6250801"/>
            <a:ext cx="2310835" cy="365001"/>
          </a:xfrm>
          <a:prstGeom prst="rect">
            <a:avLst/>
          </a:prstGeom>
        </p:spPr>
        <p:txBody>
          <a:bodyPr vert="horz" lIns="67280" tIns="33643" rIns="67280" bIns="33643" rtlCol="0" anchor="ctr"/>
          <a:lstStyle>
            <a:lvl1pPr algn="l">
              <a:defRPr sz="800">
                <a:solidFill>
                  <a:schemeClr val="tx1">
                    <a:tint val="75000"/>
                  </a:schemeClr>
                </a:solidFill>
              </a:defRPr>
            </a:lvl1pPr>
          </a:lstStyle>
          <a:p>
            <a:fld id="{12F0FE58-ED6D-6942-A8AE-A711076D0C0A}" type="slidenum">
              <a:rPr lang="en-US" smtClean="0"/>
              <a:pPr/>
              <a:t>‹#›</a:t>
            </a:fld>
            <a:endParaRPr lang="en-US" dirty="0"/>
          </a:p>
        </p:txBody>
      </p:sp>
    </p:spTree>
    <p:extLst>
      <p:ext uri="{BB962C8B-B14F-4D97-AF65-F5344CB8AC3E}">
        <p14:creationId xmlns:p14="http://schemas.microsoft.com/office/powerpoint/2010/main" val="274055929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our_tool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B17291D-5C19-6443-A837-6CB2FE3175A2}" type="slidenum">
              <a:rPr lang="en-US" smtClean="0"/>
              <a:t>‹#›</a:t>
            </a:fld>
            <a:endParaRPr lang="en-US" dirty="0"/>
          </a:p>
        </p:txBody>
      </p:sp>
      <p:pic>
        <p:nvPicPr>
          <p:cNvPr id="9" name="Content Placeholder 6" descr="how_we_change_policy-2.jp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1147491" y="23812"/>
            <a:ext cx="7687962" cy="6762750"/>
          </a:xfrm>
          <a:prstGeom prst="rect">
            <a:avLst/>
          </a:prstGeom>
          <a:ln w="12700">
            <a:miter lim="400000"/>
          </a:ln>
          <a:extLst>
            <a:ext uri="{C572A759-6A51-4108-AA02-DFA0A04FC94B}">
              <ma14:wrappingTextBoxFlag xmlns:ma14="http://schemas.microsoft.com/office/mac/drawingml/2011/main" xmlns="" val="1"/>
            </a:ext>
          </a:extLst>
        </p:spPr>
      </p:pic>
      <p:sp>
        <p:nvSpPr>
          <p:cNvPr id="11" name="Title 1"/>
          <p:cNvSpPr>
            <a:spLocks noGrp="1"/>
          </p:cNvSpPr>
          <p:nvPr>
            <p:ph type="title" hasCustomPrompt="1"/>
          </p:nvPr>
        </p:nvSpPr>
        <p:spPr>
          <a:xfrm>
            <a:off x="435333" y="232172"/>
            <a:ext cx="9035355" cy="982266"/>
          </a:xfrm>
        </p:spPr>
        <p:txBody>
          <a:bodyPr vert="horz"/>
          <a:lstStyle>
            <a:lvl1pPr>
              <a:defRPr baseline="0">
                <a:solidFill>
                  <a:schemeClr val="tx1"/>
                </a:solidFill>
                <a:latin typeface="Helvetica Neue"/>
                <a:cs typeface="Helvetica Neue"/>
              </a:defRPr>
            </a:lvl1pPr>
          </a:lstStyle>
          <a:p>
            <a:r>
              <a:rPr lang="en-AU" dirty="0"/>
              <a:t>Our tools</a:t>
            </a:r>
            <a:endParaRPr lang="en-US" dirty="0"/>
          </a:p>
        </p:txBody>
      </p:sp>
    </p:spTree>
    <p:extLst>
      <p:ext uri="{BB962C8B-B14F-4D97-AF65-F5344CB8AC3E}">
        <p14:creationId xmlns:p14="http://schemas.microsoft.com/office/powerpoint/2010/main" val="28499572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sp>
        <p:nvSpPr>
          <p:cNvPr id="4" name="Rectangle 3"/>
          <p:cNvSpPr/>
          <p:nvPr userDrawn="1"/>
        </p:nvSpPr>
        <p:spPr>
          <a:xfrm>
            <a:off x="20" y="490766"/>
            <a:ext cx="9916293" cy="491029"/>
          </a:xfrm>
          <a:prstGeom prst="rect">
            <a:avLst/>
          </a:prstGeom>
          <a:gradFill flip="none" rotWithShape="1">
            <a:gsLst>
              <a:gs pos="0">
                <a:srgbClr val="FEB94C"/>
              </a:gs>
              <a:gs pos="26000">
                <a:srgbClr val="FF9E44"/>
              </a:gs>
            </a:gsLst>
            <a:lin ang="0" scaled="1"/>
            <a:tileRect/>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7377" tIns="37377" rIns="37377" bIns="37377" numCol="1" spcCol="28034" rtlCol="0" anchor="ctr">
            <a:spAutoFit/>
          </a:bodyPr>
          <a:lstStyle/>
          <a:p>
            <a:pPr marL="0" marR="0" indent="0" algn="ctr" defTabSz="429872" rtl="0" fontAlgn="auto" latinLnBrk="1" hangingPunct="0">
              <a:lnSpc>
                <a:spcPct val="100000"/>
              </a:lnSpc>
              <a:spcBef>
                <a:spcPts val="0"/>
              </a:spcBef>
              <a:spcAft>
                <a:spcPts val="0"/>
              </a:spcAft>
              <a:buClrTx/>
              <a:buSzTx/>
              <a:buFontTx/>
              <a:buNone/>
              <a:tabLst/>
            </a:pPr>
            <a:endParaRPr kumimoji="0" lang="en-US" sz="2700" b="0" i="0" u="none" strike="noStrike" cap="none" spc="0" normalizeH="0" baseline="0">
              <a:ln>
                <a:noFill/>
              </a:ln>
              <a:solidFill>
                <a:srgbClr val="FFFFFF"/>
              </a:solidFill>
              <a:effectLst/>
              <a:uFillTx/>
              <a:latin typeface="+mn-lt"/>
              <a:ea typeface="+mn-ea"/>
              <a:cs typeface="+mn-cs"/>
              <a:sym typeface="Helvetica Neue Light"/>
            </a:endParaRPr>
          </a:p>
        </p:txBody>
      </p:sp>
      <p:pic>
        <p:nvPicPr>
          <p:cNvPr id="10" name="Picture 9" descr="contact-us_Page_1.jp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a:ext>
            </a:extLst>
          </a:blip>
          <a:srcRect/>
          <a:stretch/>
        </p:blipFill>
        <p:spPr>
          <a:xfrm>
            <a:off x="253190" y="1833548"/>
            <a:ext cx="7623680" cy="998277"/>
          </a:xfrm>
          <a:prstGeom prst="rect">
            <a:avLst/>
          </a:prstGeom>
        </p:spPr>
      </p:pic>
      <p:pic>
        <p:nvPicPr>
          <p:cNvPr id="11" name="Picture 10" descr="contact-us_Page_1.jpg"/>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 y="3607601"/>
            <a:ext cx="2373310" cy="2976562"/>
          </a:xfrm>
          <a:prstGeom prst="rect">
            <a:avLst/>
          </a:prstGeom>
        </p:spPr>
      </p:pic>
      <p:sp>
        <p:nvSpPr>
          <p:cNvPr id="18" name="Text Placeholder 17"/>
          <p:cNvSpPr>
            <a:spLocks noGrp="1"/>
          </p:cNvSpPr>
          <p:nvPr>
            <p:ph type="body" sz="quarter" idx="10" hasCustomPrompt="1"/>
          </p:nvPr>
        </p:nvSpPr>
        <p:spPr>
          <a:xfrm>
            <a:off x="2605888" y="3774655"/>
            <a:ext cx="5984472" cy="404068"/>
          </a:xfrm>
        </p:spPr>
        <p:txBody>
          <a:bodyPr vert="horz"/>
          <a:lstStyle>
            <a:lvl1pPr marL="0" indent="0">
              <a:buNone/>
              <a:defRPr baseline="0">
                <a:solidFill>
                  <a:schemeClr val="tx1"/>
                </a:solidFill>
              </a:defRPr>
            </a:lvl1pPr>
          </a:lstStyle>
          <a:p>
            <a:pPr lvl="0"/>
            <a:r>
              <a:rPr lang="en-AU" dirty="0"/>
              <a:t>Enter phone number</a:t>
            </a:r>
          </a:p>
        </p:txBody>
      </p:sp>
      <p:sp>
        <p:nvSpPr>
          <p:cNvPr id="19" name="Text Placeholder 17"/>
          <p:cNvSpPr>
            <a:spLocks noGrp="1"/>
          </p:cNvSpPr>
          <p:nvPr>
            <p:ph type="body" sz="quarter" idx="11" hasCustomPrompt="1"/>
          </p:nvPr>
        </p:nvSpPr>
        <p:spPr>
          <a:xfrm>
            <a:off x="2605892" y="4524750"/>
            <a:ext cx="6268237" cy="404068"/>
          </a:xfrm>
        </p:spPr>
        <p:txBody>
          <a:bodyPr vert="horz"/>
          <a:lstStyle>
            <a:lvl1pPr marL="0" indent="0">
              <a:buNone/>
              <a:defRPr>
                <a:solidFill>
                  <a:schemeClr val="tx1"/>
                </a:solidFill>
              </a:defRPr>
            </a:lvl1pPr>
          </a:lstStyle>
          <a:p>
            <a:pPr lvl="0"/>
            <a:r>
              <a:rPr lang="en-AU" dirty="0"/>
              <a:t>Enter your email address or put info@...</a:t>
            </a:r>
          </a:p>
        </p:txBody>
      </p:sp>
      <p:sp>
        <p:nvSpPr>
          <p:cNvPr id="21" name="Text Placeholder 17"/>
          <p:cNvSpPr>
            <a:spLocks noGrp="1"/>
          </p:cNvSpPr>
          <p:nvPr>
            <p:ph type="body" sz="quarter" idx="13" hasCustomPrompt="1"/>
          </p:nvPr>
        </p:nvSpPr>
        <p:spPr>
          <a:xfrm>
            <a:off x="1702615" y="2917801"/>
            <a:ext cx="6887765" cy="499689"/>
          </a:xfrm>
        </p:spPr>
        <p:txBody>
          <a:bodyPr vert="horz">
            <a:noAutofit/>
          </a:bodyPr>
          <a:lstStyle>
            <a:lvl1pPr marL="0" indent="0">
              <a:buNone/>
              <a:defRPr sz="3200" b="1">
                <a:solidFill>
                  <a:schemeClr val="tx1"/>
                </a:solidFill>
              </a:defRPr>
            </a:lvl1pPr>
          </a:lstStyle>
          <a:p>
            <a:pPr lvl="0"/>
            <a:r>
              <a:rPr lang="en-AU" dirty="0"/>
              <a:t>Enter your n</a:t>
            </a:r>
            <a:r>
              <a:rPr lang="en-US" dirty="0"/>
              <a:t>a</a:t>
            </a:r>
            <a:r>
              <a:rPr lang="en-AU" dirty="0"/>
              <a:t>me or put Contact Us</a:t>
            </a:r>
          </a:p>
        </p:txBody>
      </p:sp>
      <p:sp>
        <p:nvSpPr>
          <p:cNvPr id="23" name="TextBox 22"/>
          <p:cNvSpPr txBox="1"/>
          <p:nvPr userDrawn="1"/>
        </p:nvSpPr>
        <p:spPr>
          <a:xfrm>
            <a:off x="2567193" y="5217387"/>
            <a:ext cx="5984472" cy="4602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7377" tIns="37377" rIns="37377" bIns="37377" numCol="1" spcCol="28034" rtlCol="0" anchor="ctr">
            <a:spAutoFit/>
          </a:bodyPr>
          <a:lstStyle/>
          <a:p>
            <a:pPr marL="0" marR="0" indent="0" algn="l" defTabSz="429872" rtl="0" fontAlgn="auto" latinLnBrk="1" hangingPunct="0">
              <a:lnSpc>
                <a:spcPct val="100000"/>
              </a:lnSpc>
              <a:spcBef>
                <a:spcPts val="0"/>
              </a:spcBef>
              <a:spcAft>
                <a:spcPts val="0"/>
              </a:spcAft>
              <a:buClrTx/>
              <a:buSzTx/>
              <a:buFontTx/>
              <a:buNone/>
              <a:tabLst/>
            </a:pPr>
            <a:r>
              <a:rPr kumimoji="0" lang="en-US" sz="2500" b="0" i="0" u="none" strike="noStrike" cap="none" spc="0" normalizeH="0" baseline="0" dirty="0" err="1">
                <a:ln>
                  <a:noFill/>
                </a:ln>
                <a:solidFill>
                  <a:srgbClr val="000000"/>
                </a:solidFill>
                <a:effectLst/>
                <a:uFillTx/>
                <a:latin typeface="+mn-lt"/>
                <a:ea typeface="+mn-ea"/>
                <a:cs typeface="+mn-cs"/>
                <a:sym typeface="Helvetica Neue Light"/>
              </a:rPr>
              <a:t>www.summerfoundation.org.au</a:t>
            </a:r>
            <a:endParaRPr kumimoji="0" lang="en-US" sz="25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24" name="Picture 23" descr="SF logo large.jpg"/>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902057" y="6090047"/>
            <a:ext cx="1712713" cy="623914"/>
          </a:xfrm>
          <a:prstGeom prst="rect">
            <a:avLst/>
          </a:prstGeom>
        </p:spPr>
      </p:pic>
    </p:spTree>
    <p:extLst>
      <p:ext uri="{BB962C8B-B14F-4D97-AF65-F5344CB8AC3E}">
        <p14:creationId xmlns:p14="http://schemas.microsoft.com/office/powerpoint/2010/main" val="233877299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ocial-medi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750100"/>
            <a:ext cx="9910784" cy="6910701"/>
          </a:xfrm>
          <a:prstGeom prst="rect">
            <a:avLst/>
          </a:prstGeom>
        </p:spPr>
      </p:pic>
      <p:sp>
        <p:nvSpPr>
          <p:cNvPr id="6" name="Rectangle 5"/>
          <p:cNvSpPr/>
          <p:nvPr userDrawn="1"/>
        </p:nvSpPr>
        <p:spPr>
          <a:xfrm>
            <a:off x="20" y="490766"/>
            <a:ext cx="9916293" cy="491029"/>
          </a:xfrm>
          <a:prstGeom prst="rect">
            <a:avLst/>
          </a:prstGeom>
          <a:gradFill flip="none" rotWithShape="1">
            <a:gsLst>
              <a:gs pos="0">
                <a:srgbClr val="FEB94C"/>
              </a:gs>
              <a:gs pos="26000">
                <a:srgbClr val="FF9E44"/>
              </a:gs>
            </a:gsLst>
            <a:lin ang="0" scaled="1"/>
            <a:tileRect/>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7377" tIns="37377" rIns="37377" bIns="37377" numCol="1" spcCol="28034" rtlCol="0" anchor="ctr">
            <a:spAutoFit/>
          </a:bodyPr>
          <a:lstStyle/>
          <a:p>
            <a:pPr marL="0" marR="0" indent="0" algn="ctr" defTabSz="429872" rtl="0" fontAlgn="auto" latinLnBrk="1" hangingPunct="0">
              <a:lnSpc>
                <a:spcPct val="100000"/>
              </a:lnSpc>
              <a:spcBef>
                <a:spcPts val="0"/>
              </a:spcBef>
              <a:spcAft>
                <a:spcPts val="0"/>
              </a:spcAft>
              <a:buClrTx/>
              <a:buSzTx/>
              <a:buFontTx/>
              <a:buNone/>
              <a:tabLst/>
            </a:pPr>
            <a:endParaRPr kumimoji="0" lang="en-US" sz="2700" b="0" i="0" u="none" strike="noStrike" cap="none" spc="0" normalizeH="0" baseline="0">
              <a:ln>
                <a:noFill/>
              </a:ln>
              <a:solidFill>
                <a:srgbClr val="FFFFFF"/>
              </a:solidFill>
              <a:effectLst/>
              <a:uFillTx/>
              <a:latin typeface="+mn-lt"/>
              <a:ea typeface="+mn-ea"/>
              <a:cs typeface="+mn-cs"/>
              <a:sym typeface="Helvetica Neue Light"/>
            </a:endParaRPr>
          </a:p>
        </p:txBody>
      </p:sp>
      <p:pic>
        <p:nvPicPr>
          <p:cNvPr id="10" name="Picture 9" descr="contact-us_Page_1.jpg"/>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a:ext>
            </a:extLst>
          </a:blip>
          <a:srcRect/>
          <a:stretch/>
        </p:blipFill>
        <p:spPr>
          <a:xfrm>
            <a:off x="253189" y="1833548"/>
            <a:ext cx="2223321" cy="998277"/>
          </a:xfrm>
          <a:prstGeom prst="rect">
            <a:avLst/>
          </a:prstGeom>
        </p:spPr>
      </p:pic>
      <p:pic>
        <p:nvPicPr>
          <p:cNvPr id="14" name="Picture 13" descr="SF logo large.jpg"/>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902057" y="6090047"/>
            <a:ext cx="1712713" cy="623914"/>
          </a:xfrm>
          <a:prstGeom prst="rect">
            <a:avLst/>
          </a:prstGeom>
        </p:spPr>
      </p:pic>
    </p:spTree>
    <p:extLst>
      <p:ext uri="{BB962C8B-B14F-4D97-AF65-F5344CB8AC3E}">
        <p14:creationId xmlns:p14="http://schemas.microsoft.com/office/powerpoint/2010/main" val="101928801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6" name="Rectangle 5"/>
          <p:cNvSpPr/>
          <p:nvPr userDrawn="1"/>
        </p:nvSpPr>
        <p:spPr>
          <a:xfrm>
            <a:off x="0" y="3183497"/>
            <a:ext cx="9906000" cy="491029"/>
          </a:xfrm>
          <a:prstGeom prst="rect">
            <a:avLst/>
          </a:prstGeom>
          <a:gradFill flip="none" rotWithShape="1">
            <a:gsLst>
              <a:gs pos="0">
                <a:srgbClr val="FEB94C"/>
              </a:gs>
              <a:gs pos="27000">
                <a:srgbClr val="FF9D41"/>
              </a:gs>
            </a:gsLst>
            <a:lin ang="0" scaled="1"/>
            <a:tileRect/>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7377" tIns="37377" rIns="37377" bIns="37377" numCol="1" spcCol="28034" rtlCol="0" anchor="ctr">
            <a:spAutoFit/>
          </a:bodyPr>
          <a:lstStyle/>
          <a:p>
            <a:pPr marL="0" marR="0" indent="0" algn="ctr" defTabSz="429872" rtl="0" fontAlgn="auto" latinLnBrk="1" hangingPunct="0">
              <a:lnSpc>
                <a:spcPct val="100000"/>
              </a:lnSpc>
              <a:spcBef>
                <a:spcPts val="0"/>
              </a:spcBef>
              <a:spcAft>
                <a:spcPts val="0"/>
              </a:spcAft>
              <a:buClrTx/>
              <a:buSzTx/>
              <a:buFontTx/>
              <a:buNone/>
              <a:tabLst/>
            </a:pPr>
            <a:endParaRPr kumimoji="0" lang="en-US" sz="2700" b="0" i="0" u="none" strike="noStrike" cap="none" spc="0" normalizeH="0" baseline="0" dirty="0">
              <a:ln>
                <a:noFill/>
              </a:ln>
              <a:solidFill>
                <a:srgbClr val="FFFFFF"/>
              </a:solidFill>
              <a:effectLst/>
              <a:uFillTx/>
              <a:latin typeface="+mn-lt"/>
              <a:ea typeface="+mn-ea"/>
              <a:cs typeface="+mn-cs"/>
              <a:sym typeface="Helvetica Neue Light"/>
            </a:endParaRPr>
          </a:p>
        </p:txBody>
      </p:sp>
      <p:sp>
        <p:nvSpPr>
          <p:cNvPr id="4" name="Rectangle 3"/>
          <p:cNvSpPr/>
          <p:nvPr userDrawn="1"/>
        </p:nvSpPr>
        <p:spPr>
          <a:xfrm>
            <a:off x="-20576" y="5043598"/>
            <a:ext cx="9926582" cy="491029"/>
          </a:xfrm>
          <a:prstGeom prst="rect">
            <a:avLst/>
          </a:prstGeom>
          <a:solidFill>
            <a:schemeClr val="bg1">
              <a:lumMod val="6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7377" tIns="37377" rIns="37377" bIns="37377" numCol="1" spcCol="28034" rtlCol="0" anchor="ctr">
            <a:spAutoFit/>
          </a:bodyPr>
          <a:lstStyle/>
          <a:p>
            <a:pPr marL="0" marR="0" indent="0" algn="ctr" defTabSz="429872" rtl="0" fontAlgn="auto" latinLnBrk="1" hangingPunct="0">
              <a:lnSpc>
                <a:spcPct val="100000"/>
              </a:lnSpc>
              <a:spcBef>
                <a:spcPts val="0"/>
              </a:spcBef>
              <a:spcAft>
                <a:spcPts val="0"/>
              </a:spcAft>
              <a:buClrTx/>
              <a:buSzTx/>
              <a:buFontTx/>
              <a:buNone/>
              <a:tabLst/>
            </a:pPr>
            <a:endParaRPr kumimoji="0" lang="en-US" sz="2700" b="0" i="0" u="none" strike="noStrike" cap="none" spc="0" normalizeH="0" baseline="0">
              <a:ln>
                <a:noFill/>
              </a:ln>
              <a:solidFill>
                <a:srgbClr val="FFFFFF"/>
              </a:solidFill>
              <a:effectLst/>
              <a:uFillTx/>
              <a:latin typeface="+mn-lt"/>
              <a:ea typeface="+mn-ea"/>
              <a:cs typeface="+mn-cs"/>
              <a:sym typeface="Helvetica Neue Light"/>
            </a:endParaRPr>
          </a:p>
        </p:txBody>
      </p:sp>
      <p:sp>
        <p:nvSpPr>
          <p:cNvPr id="2" name="TextBox 1"/>
          <p:cNvSpPr txBox="1"/>
          <p:nvPr userDrawn="1"/>
        </p:nvSpPr>
        <p:spPr>
          <a:xfrm>
            <a:off x="0" y="3002872"/>
            <a:ext cx="9906000" cy="6141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7377" tIns="37377" rIns="37377" bIns="37377" numCol="1" spcCol="28034" rtlCol="0" anchor="ctr">
            <a:spAutoFit/>
          </a:bodyPr>
          <a:lstStyle/>
          <a:p>
            <a:pPr marL="0" marR="0" indent="0" algn="ctr" defTabSz="429872" rtl="0" fontAlgn="auto" latinLnBrk="1" hangingPunct="0">
              <a:lnSpc>
                <a:spcPct val="100000"/>
              </a:lnSpc>
              <a:spcBef>
                <a:spcPts val="0"/>
              </a:spcBef>
              <a:spcAft>
                <a:spcPts val="0"/>
              </a:spcAft>
              <a:buClrTx/>
              <a:buSzTx/>
              <a:buFontTx/>
              <a:buNone/>
              <a:tabLst/>
            </a:pPr>
            <a:r>
              <a:rPr kumimoji="0" lang="en-US" sz="3500" b="1" i="0" u="none" strike="noStrike" cap="none" spc="0" normalizeH="0" baseline="0" dirty="0">
                <a:ln>
                  <a:noFill/>
                </a:ln>
                <a:solidFill>
                  <a:srgbClr val="000000"/>
                </a:solidFill>
                <a:effectLst/>
                <a:uFillTx/>
                <a:latin typeface="Helvetica Neue"/>
                <a:ea typeface="+mn-ea"/>
                <a:cs typeface="Helvetica Neue"/>
                <a:sym typeface="Helvetica Neue Light"/>
              </a:rPr>
              <a:t>Thank you</a:t>
            </a:r>
          </a:p>
        </p:txBody>
      </p:sp>
    </p:spTree>
    <p:extLst>
      <p:ext uri="{BB962C8B-B14F-4D97-AF65-F5344CB8AC3E}">
        <p14:creationId xmlns:p14="http://schemas.microsoft.com/office/powerpoint/2010/main" val="188161604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en-AU"/>
              <a:t>Click to edit Master title style</a:t>
            </a:r>
            <a:endParaRPr lang="en-US"/>
          </a:p>
        </p:txBody>
      </p:sp>
      <p:sp>
        <p:nvSpPr>
          <p:cNvPr id="3" name="Slide Number Placeholder 2"/>
          <p:cNvSpPr>
            <a:spLocks noGrp="1"/>
          </p:cNvSpPr>
          <p:nvPr>
            <p:ph type="sldNum" sz="quarter" idx="10"/>
          </p:nvPr>
        </p:nvSpPr>
        <p:spPr/>
        <p:txBody>
          <a:bodyPr/>
          <a:lstStyle/>
          <a:p>
            <a:fld id="{5B17291D-5C19-6443-A837-6CB2FE3175A2}" type="slidenum">
              <a:rPr lang="en-US" smtClean="0"/>
              <a:t>‹#›</a:t>
            </a:fld>
            <a:endParaRPr lang="en-US" dirty="0"/>
          </a:p>
        </p:txBody>
      </p:sp>
      <p:sp>
        <p:nvSpPr>
          <p:cNvPr id="4" name="Rectangle 3"/>
          <p:cNvSpPr/>
          <p:nvPr userDrawn="1"/>
        </p:nvSpPr>
        <p:spPr>
          <a:xfrm>
            <a:off x="0" y="3183497"/>
            <a:ext cx="9906000" cy="491029"/>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37377" tIns="37377" rIns="37377" bIns="37377" numCol="1" spcCol="28034" rtlCol="0" anchor="ctr">
            <a:spAutoFit/>
          </a:bodyPr>
          <a:lstStyle/>
          <a:p>
            <a:pPr marL="0" marR="0" indent="0" algn="ctr" defTabSz="429872" rtl="0" fontAlgn="auto" latinLnBrk="1" hangingPunct="0">
              <a:lnSpc>
                <a:spcPct val="100000"/>
              </a:lnSpc>
              <a:spcBef>
                <a:spcPts val="0"/>
              </a:spcBef>
              <a:spcAft>
                <a:spcPts val="0"/>
              </a:spcAft>
              <a:buClrTx/>
              <a:buSzTx/>
              <a:buFontTx/>
              <a:buNone/>
              <a:tabLst/>
            </a:pPr>
            <a:endParaRPr kumimoji="0" lang="en-US" sz="2700" b="0" i="0" u="none" strike="noStrike" cap="none" spc="0" normalizeH="0" baseline="0">
              <a:ln>
                <a:noFill/>
              </a:ln>
              <a:solidFill>
                <a:srgbClr val="FFFFFF"/>
              </a:solidFill>
              <a:effectLst/>
              <a:uFillTx/>
              <a:latin typeface="+mn-lt"/>
              <a:ea typeface="+mn-ea"/>
              <a:cs typeface="+mn-cs"/>
              <a:sym typeface="Helvetica Neue Light"/>
            </a:endParaRPr>
          </a:p>
        </p:txBody>
      </p:sp>
    </p:spTree>
    <p:extLst>
      <p:ext uri="{BB962C8B-B14F-4D97-AF65-F5344CB8AC3E}">
        <p14:creationId xmlns:p14="http://schemas.microsoft.com/office/powerpoint/2010/main" val="54492119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500" b="1" i="0">
                <a:latin typeface="Arial"/>
                <a:cs typeface="Arial"/>
              </a:defRPr>
            </a:lvl1pPr>
          </a:lstStyle>
          <a:p>
            <a:r>
              <a:rPr lang="en-AU"/>
              <a:t>Click to edit Master title style</a:t>
            </a:r>
            <a:endParaRPr lang="en-US" dirty="0"/>
          </a:p>
        </p:txBody>
      </p:sp>
      <p:sp>
        <p:nvSpPr>
          <p:cNvPr id="3" name="Text Placeholder 2"/>
          <p:cNvSpPr>
            <a:spLocks noGrp="1"/>
          </p:cNvSpPr>
          <p:nvPr>
            <p:ph type="body" idx="1"/>
          </p:nvPr>
        </p:nvSpPr>
        <p:spPr>
          <a:xfrm>
            <a:off x="495300" y="1535113"/>
            <a:ext cx="4376870" cy="639762"/>
          </a:xfrm>
        </p:spPr>
        <p:txBody>
          <a:bodyPr anchor="b"/>
          <a:lstStyle>
            <a:lvl1pPr marL="0" indent="0" algn="l">
              <a:buNone/>
              <a:defRPr sz="2100" b="0" i="0">
                <a:latin typeface="Arial"/>
                <a:cs typeface="Arial"/>
              </a:defRPr>
            </a:lvl1pPr>
            <a:lvl2pPr marL="478456" indent="0">
              <a:buNone/>
              <a:defRPr sz="2100" b="1"/>
            </a:lvl2pPr>
            <a:lvl3pPr marL="956910" indent="0">
              <a:buNone/>
              <a:defRPr sz="1900" b="1"/>
            </a:lvl3pPr>
            <a:lvl4pPr marL="1435372" indent="0">
              <a:buNone/>
              <a:defRPr sz="1700" b="1"/>
            </a:lvl4pPr>
            <a:lvl5pPr marL="1913825" indent="0">
              <a:buNone/>
              <a:defRPr sz="1700" b="1"/>
            </a:lvl5pPr>
            <a:lvl6pPr marL="2392285" indent="0">
              <a:buNone/>
              <a:defRPr sz="1700" b="1"/>
            </a:lvl6pPr>
            <a:lvl7pPr marL="2870743" indent="0">
              <a:buNone/>
              <a:defRPr sz="1700" b="1"/>
            </a:lvl7pPr>
            <a:lvl8pPr marL="3349195" indent="0">
              <a:buNone/>
              <a:defRPr sz="1700" b="1"/>
            </a:lvl8pPr>
            <a:lvl9pPr marL="3827654" indent="0">
              <a:buNone/>
              <a:defRPr sz="1700" b="1"/>
            </a:lvl9pPr>
          </a:lstStyle>
          <a:p>
            <a:pPr lvl="0"/>
            <a:r>
              <a:rPr lang="en-AU"/>
              <a:t>Click to edit Master text styles</a:t>
            </a:r>
          </a:p>
        </p:txBody>
      </p:sp>
      <p:sp>
        <p:nvSpPr>
          <p:cNvPr id="4" name="Content Placeholder 3"/>
          <p:cNvSpPr>
            <a:spLocks noGrp="1"/>
          </p:cNvSpPr>
          <p:nvPr>
            <p:ph sz="half" idx="2" hasCustomPrompt="1"/>
          </p:nvPr>
        </p:nvSpPr>
        <p:spPr>
          <a:xfrm>
            <a:off x="495300" y="2174875"/>
            <a:ext cx="4376870" cy="3951288"/>
          </a:xfrm>
        </p:spPr>
        <p:txBody>
          <a:bodyPr/>
          <a:lstStyle>
            <a:lvl1pPr marL="299035" marR="0" indent="-299035" algn="l" defTabSz="478456" rtl="0" eaLnBrk="1" fontAlgn="base" latinLnBrk="0" hangingPunct="1">
              <a:lnSpc>
                <a:spcPct val="100000"/>
              </a:lnSpc>
              <a:spcBef>
                <a:spcPct val="20000"/>
              </a:spcBef>
              <a:spcAft>
                <a:spcPct val="0"/>
              </a:spcAft>
              <a:buClrTx/>
              <a:buSzTx/>
              <a:buFont typeface="Arial"/>
              <a:buChar char="•"/>
              <a:tabLst/>
              <a:defRPr sz="1700">
                <a:latin typeface="Arial"/>
                <a:cs typeface="Arial"/>
              </a:defRPr>
            </a:lvl1pPr>
            <a:lvl2pPr marL="777492" indent="-299035">
              <a:buFont typeface="Arial"/>
              <a:buChar char="•"/>
              <a:defRPr sz="1700">
                <a:latin typeface="Arial"/>
                <a:cs typeface="Arial"/>
              </a:defRPr>
            </a:lvl2pPr>
            <a:lvl3pPr marL="956910" indent="0">
              <a:buNone/>
              <a:defRPr sz="1700">
                <a:latin typeface="Arial"/>
                <a:cs typeface="Arial"/>
              </a:defRPr>
            </a:lvl3pPr>
            <a:lvl4pPr>
              <a:defRPr sz="1500">
                <a:latin typeface="Arial"/>
                <a:cs typeface="Arial"/>
              </a:defRPr>
            </a:lvl4pPr>
            <a:lvl5pPr>
              <a:defRPr sz="1500">
                <a:latin typeface="Arial"/>
                <a:cs typeface="Arial"/>
              </a:defRPr>
            </a:lvl5pPr>
            <a:lvl6pPr>
              <a:defRPr sz="1700"/>
            </a:lvl6pPr>
            <a:lvl7pPr>
              <a:defRPr sz="1700"/>
            </a:lvl7pPr>
            <a:lvl8pPr>
              <a:defRPr sz="1700"/>
            </a:lvl8pPr>
            <a:lvl9pPr>
              <a:defRPr sz="1700"/>
            </a:lvl9pPr>
          </a:lstStyle>
          <a:p>
            <a:pPr marL="0" marR="0" lvl="0" indent="0" algn="l" defTabSz="478456" rtl="0" eaLnBrk="1" fontAlgn="base" latinLnBrk="0" hangingPunct="1">
              <a:lnSpc>
                <a:spcPct val="100000"/>
              </a:lnSpc>
              <a:spcBef>
                <a:spcPct val="20000"/>
              </a:spcBef>
              <a:spcAft>
                <a:spcPct val="0"/>
              </a:spcAft>
              <a:buClrTx/>
              <a:buSzTx/>
              <a:buFont typeface="Arial"/>
              <a:buNone/>
              <a:tabLst/>
              <a:defRPr/>
            </a:pPr>
            <a:r>
              <a:rPr lang="en-US" dirty="0"/>
              <a:t>Body text</a:t>
            </a:r>
          </a:p>
          <a:p>
            <a:pPr lvl="0"/>
            <a:r>
              <a:rPr lang="en-US" dirty="0"/>
              <a:t>Bullets</a:t>
            </a:r>
          </a:p>
        </p:txBody>
      </p:sp>
      <p:sp>
        <p:nvSpPr>
          <p:cNvPr id="5" name="Text Placeholder 4"/>
          <p:cNvSpPr>
            <a:spLocks noGrp="1"/>
          </p:cNvSpPr>
          <p:nvPr>
            <p:ph type="body" sz="quarter" idx="3"/>
          </p:nvPr>
        </p:nvSpPr>
        <p:spPr>
          <a:xfrm>
            <a:off x="5032121" y="1535113"/>
            <a:ext cx="4378589" cy="639762"/>
          </a:xfrm>
        </p:spPr>
        <p:txBody>
          <a:bodyPr anchor="b"/>
          <a:lstStyle>
            <a:lvl1pPr marL="0" marR="0" indent="0" algn="l" defTabSz="478456" rtl="0" eaLnBrk="0" fontAlgn="base" latinLnBrk="0" hangingPunct="0">
              <a:lnSpc>
                <a:spcPct val="100000"/>
              </a:lnSpc>
              <a:spcBef>
                <a:spcPct val="20000"/>
              </a:spcBef>
              <a:spcAft>
                <a:spcPct val="0"/>
              </a:spcAft>
              <a:buClrTx/>
              <a:buSzTx/>
              <a:buFont typeface="Arial" charset="0"/>
              <a:buNone/>
              <a:tabLst/>
              <a:defRPr sz="2100" b="0" i="0">
                <a:latin typeface="Arial"/>
                <a:cs typeface="Arial"/>
              </a:defRPr>
            </a:lvl1pPr>
            <a:lvl2pPr marL="478456" indent="0">
              <a:buNone/>
              <a:defRPr sz="2100" b="1"/>
            </a:lvl2pPr>
            <a:lvl3pPr marL="956910" indent="0">
              <a:buNone/>
              <a:defRPr sz="1900" b="1"/>
            </a:lvl3pPr>
            <a:lvl4pPr marL="1435372" indent="0">
              <a:buNone/>
              <a:defRPr sz="1700" b="1"/>
            </a:lvl4pPr>
            <a:lvl5pPr marL="1913825" indent="0">
              <a:buNone/>
              <a:defRPr sz="1700" b="1"/>
            </a:lvl5pPr>
            <a:lvl6pPr marL="2392285" indent="0">
              <a:buNone/>
              <a:defRPr sz="1700" b="1"/>
            </a:lvl6pPr>
            <a:lvl7pPr marL="2870743" indent="0">
              <a:buNone/>
              <a:defRPr sz="1700" b="1"/>
            </a:lvl7pPr>
            <a:lvl8pPr marL="3349195" indent="0">
              <a:buNone/>
              <a:defRPr sz="1700" b="1"/>
            </a:lvl8pPr>
            <a:lvl9pPr marL="3827654" indent="0">
              <a:buNone/>
              <a:defRPr sz="1700" b="1"/>
            </a:lvl9pPr>
          </a:lstStyle>
          <a:p>
            <a:pPr lvl="0"/>
            <a:r>
              <a:rPr lang="en-AU"/>
              <a:t>Click to edit Master text styles</a:t>
            </a:r>
          </a:p>
        </p:txBody>
      </p:sp>
      <p:sp>
        <p:nvSpPr>
          <p:cNvPr id="6" name="Content Placeholder 5"/>
          <p:cNvSpPr>
            <a:spLocks noGrp="1"/>
          </p:cNvSpPr>
          <p:nvPr>
            <p:ph sz="quarter" idx="4" hasCustomPrompt="1"/>
          </p:nvPr>
        </p:nvSpPr>
        <p:spPr>
          <a:xfrm>
            <a:off x="5032121" y="2174875"/>
            <a:ext cx="4378589" cy="3951288"/>
          </a:xfrm>
        </p:spPr>
        <p:txBody>
          <a:bodyPr/>
          <a:lstStyle>
            <a:lvl1pPr marL="299035" marR="0" indent="-299035" algn="l" defTabSz="478456" rtl="0" eaLnBrk="1" fontAlgn="base" latinLnBrk="0" hangingPunct="1">
              <a:lnSpc>
                <a:spcPct val="100000"/>
              </a:lnSpc>
              <a:spcBef>
                <a:spcPct val="20000"/>
              </a:spcBef>
              <a:spcAft>
                <a:spcPct val="0"/>
              </a:spcAft>
              <a:buClrTx/>
              <a:buSzTx/>
              <a:buFont typeface="Arial"/>
              <a:buChar char="•"/>
              <a:tabLst/>
              <a:defRPr sz="1700">
                <a:latin typeface="Arial"/>
                <a:cs typeface="Arial"/>
              </a:defRPr>
            </a:lvl1pPr>
            <a:lvl2pPr>
              <a:defRPr sz="1900">
                <a:latin typeface="Arial"/>
                <a:cs typeface="Arial"/>
              </a:defRPr>
            </a:lvl2pPr>
            <a:lvl3pPr>
              <a:defRPr sz="1700">
                <a:latin typeface="Arial"/>
                <a:cs typeface="Arial"/>
              </a:defRPr>
            </a:lvl3pPr>
            <a:lvl4pPr>
              <a:defRPr sz="1500">
                <a:latin typeface="Arial"/>
                <a:cs typeface="Arial"/>
              </a:defRPr>
            </a:lvl4pPr>
            <a:lvl5pPr>
              <a:defRPr sz="1500">
                <a:latin typeface="Arial"/>
                <a:cs typeface="Arial"/>
              </a:defRPr>
            </a:lvl5pPr>
            <a:lvl6pPr>
              <a:defRPr sz="1700"/>
            </a:lvl6pPr>
            <a:lvl7pPr>
              <a:defRPr sz="1700"/>
            </a:lvl7pPr>
            <a:lvl8pPr>
              <a:defRPr sz="1700"/>
            </a:lvl8pPr>
            <a:lvl9pPr>
              <a:defRPr sz="1700"/>
            </a:lvl9pPr>
          </a:lstStyle>
          <a:p>
            <a:pPr marL="0" marR="0" lvl="0" indent="0" algn="l" defTabSz="478456" rtl="0" eaLnBrk="1" fontAlgn="base" latinLnBrk="0" hangingPunct="1">
              <a:lnSpc>
                <a:spcPct val="100000"/>
              </a:lnSpc>
              <a:spcBef>
                <a:spcPct val="20000"/>
              </a:spcBef>
              <a:spcAft>
                <a:spcPct val="0"/>
              </a:spcAft>
              <a:buClrTx/>
              <a:buSzTx/>
              <a:buFont typeface="Arial"/>
              <a:buNone/>
              <a:tabLst/>
              <a:defRPr/>
            </a:pPr>
            <a:r>
              <a:rPr lang="en-US" dirty="0"/>
              <a:t>Body text</a:t>
            </a:r>
          </a:p>
          <a:p>
            <a:pPr lvl="0"/>
            <a:r>
              <a:rPr lang="en-US" dirty="0"/>
              <a:t>Bullets</a:t>
            </a:r>
          </a:p>
          <a:p>
            <a:pPr marL="0" marR="0" lvl="0" indent="0" algn="l" defTabSz="478456" rtl="0" eaLnBrk="1" fontAlgn="base" latinLnBrk="0" hangingPunct="1">
              <a:lnSpc>
                <a:spcPct val="100000"/>
              </a:lnSpc>
              <a:spcBef>
                <a:spcPct val="20000"/>
              </a:spcBef>
              <a:spcAft>
                <a:spcPct val="0"/>
              </a:spcAft>
              <a:buClrTx/>
              <a:buSzTx/>
              <a:buFont typeface="Arial"/>
              <a:buNone/>
              <a:tabLst/>
              <a:defRPr/>
            </a:pPr>
            <a:endParaRPr lang="en-US" dirty="0"/>
          </a:p>
          <a:p>
            <a:pPr lvl="0"/>
            <a:endParaRPr lang="en-US" dirty="0"/>
          </a:p>
          <a:p>
            <a:pPr lvl="0"/>
            <a:endParaRPr lang="en-US" dirty="0"/>
          </a:p>
        </p:txBody>
      </p:sp>
      <p:sp>
        <p:nvSpPr>
          <p:cNvPr id="7" name="Date Placeholder 3"/>
          <p:cNvSpPr>
            <a:spLocks noGrp="1"/>
          </p:cNvSpPr>
          <p:nvPr>
            <p:ph type="dt" sz="half" idx="10"/>
          </p:nvPr>
        </p:nvSpPr>
        <p:spPr>
          <a:xfrm>
            <a:off x="6278961" y="6165871"/>
            <a:ext cx="1716352" cy="365125"/>
          </a:xfrm>
          <a:prstGeom prst="rect">
            <a:avLst/>
          </a:prstGeom>
        </p:spPr>
        <p:txBody>
          <a:bodyPr lIns="95691" tIns="47847" rIns="95691" bIns="47847"/>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F9D9D9D1-C580-7E45-920A-DD9388FC78C0}" type="slidenum">
              <a:rPr lang="en-US"/>
              <a:pPr>
                <a:defRPr/>
              </a:pPr>
              <a:t>‹#›</a:t>
            </a:fld>
            <a:endParaRPr lang="en-US" dirty="0"/>
          </a:p>
        </p:txBody>
      </p:sp>
    </p:spTree>
    <p:extLst>
      <p:ext uri="{BB962C8B-B14F-4D97-AF65-F5344CB8AC3E}">
        <p14:creationId xmlns:p14="http://schemas.microsoft.com/office/powerpoint/2010/main" val="295613014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3" name="Rectangle 2"/>
          <p:cNvSpPr/>
          <p:nvPr userDrawn="1"/>
        </p:nvSpPr>
        <p:spPr>
          <a:xfrm>
            <a:off x="0" y="629330"/>
            <a:ext cx="9916292" cy="4978442"/>
          </a:xfrm>
          <a:prstGeom prst="rect">
            <a:avLst/>
          </a:prstGeom>
          <a:gradFill flip="none" rotWithShape="1">
            <a:gsLst>
              <a:gs pos="0">
                <a:srgbClr val="FEB94C"/>
              </a:gs>
              <a:gs pos="27000">
                <a:srgbClr val="FF9D41"/>
              </a:gs>
            </a:gsLst>
            <a:lin ang="0" scaled="1"/>
            <a:tileRect/>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41" tIns="39141" rIns="39141" bIns="39141" numCol="1" spcCol="29355" rtlCol="0" anchor="ctr">
            <a:noAutofit/>
          </a:bodyPr>
          <a:lstStyle/>
          <a:p>
            <a:pPr defTabSz="450181" rtl="0" latinLnBrk="1" hangingPunct="0"/>
            <a:endParaRPr lang="en-US" sz="2800" kern="1200">
              <a:solidFill>
                <a:srgbClr val="FFFFFF"/>
              </a:solidFill>
              <a:latin typeface="Helvetica Neue Light"/>
              <a:ea typeface="Helvetica Neue Light"/>
              <a:cs typeface="Helvetica Neue Light"/>
            </a:endParaRPr>
          </a:p>
        </p:txBody>
      </p:sp>
      <p:sp>
        <p:nvSpPr>
          <p:cNvPr id="7" name="Shape 7"/>
          <p:cNvSpPr>
            <a:spLocks noGrp="1"/>
          </p:cNvSpPr>
          <p:nvPr>
            <p:ph type="title" hasCustomPrompt="1"/>
          </p:nvPr>
        </p:nvSpPr>
        <p:spPr>
          <a:xfrm>
            <a:off x="435338" y="2052090"/>
            <a:ext cx="9035355" cy="2337059"/>
          </a:xfrm>
          <a:prstGeom prst="rect">
            <a:avLst/>
          </a:prstGeom>
        </p:spPr>
        <p:txBody>
          <a:bodyPr>
            <a:normAutofit/>
          </a:bodyPr>
          <a:lstStyle>
            <a:lvl1pPr>
              <a:defRPr sz="3900" b="0" i="0" cap="all" baseline="0">
                <a:solidFill>
                  <a:schemeClr val="bg1"/>
                </a:solidFill>
                <a:latin typeface="Helvetica Neue Condensed Bold"/>
              </a:defRPr>
            </a:lvl1pPr>
          </a:lstStyle>
          <a:p>
            <a:pPr lvl="0">
              <a:defRPr sz="1800" b="0"/>
            </a:pPr>
            <a:r>
              <a:rPr lang="en-AU" sz="3200" b="1" dirty="0"/>
              <a:t>Presentation</a:t>
            </a:r>
            <a:endParaRPr sz="3200" b="1" dirty="0"/>
          </a:p>
        </p:txBody>
      </p:sp>
      <p:sp>
        <p:nvSpPr>
          <p:cNvPr id="13" name="Text Placeholder 12"/>
          <p:cNvSpPr>
            <a:spLocks noGrp="1"/>
          </p:cNvSpPr>
          <p:nvPr>
            <p:ph type="body" sz="quarter" idx="10" hasCustomPrompt="1"/>
          </p:nvPr>
        </p:nvSpPr>
        <p:spPr>
          <a:xfrm>
            <a:off x="435327" y="4788545"/>
            <a:ext cx="5307585" cy="446484"/>
          </a:xfrm>
        </p:spPr>
        <p:txBody>
          <a:bodyPr vert="horz">
            <a:normAutofit/>
          </a:bodyPr>
          <a:lstStyle>
            <a:lvl1pPr marL="0" indent="0">
              <a:buFontTx/>
              <a:buNone/>
              <a:defRPr sz="1900" b="1" i="0" baseline="0">
                <a:solidFill>
                  <a:schemeClr val="tx1"/>
                </a:solidFill>
                <a:latin typeface="Helvetica Neue"/>
              </a:defRPr>
            </a:lvl1pPr>
          </a:lstStyle>
          <a:p>
            <a:pPr lvl="0"/>
            <a:r>
              <a:rPr lang="en-AU" dirty="0"/>
              <a:t>Presenter Name</a:t>
            </a:r>
          </a:p>
        </p:txBody>
      </p:sp>
      <p:sp>
        <p:nvSpPr>
          <p:cNvPr id="9" name="Rectangle 8"/>
          <p:cNvSpPr/>
          <p:nvPr userDrawn="1"/>
        </p:nvSpPr>
        <p:spPr>
          <a:xfrm>
            <a:off x="14" y="329309"/>
            <a:ext cx="9926582" cy="509934"/>
          </a:xfrm>
          <a:prstGeom prst="rect">
            <a:avLst/>
          </a:prstGeom>
          <a:solidFill>
            <a:schemeClr val="bg1">
              <a:lumMod val="6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41" tIns="39141" rIns="39141" bIns="39141" numCol="1" spcCol="29355" rtlCol="0" anchor="ctr">
            <a:spAutoFit/>
          </a:bodyPr>
          <a:lstStyle/>
          <a:p>
            <a:pPr defTabSz="450181" rtl="0" latinLnBrk="1" hangingPunct="0"/>
            <a:endParaRPr lang="en-US" sz="2800" kern="1200">
              <a:solidFill>
                <a:srgbClr val="FFFFFF"/>
              </a:solidFill>
              <a:latin typeface="Helvetica Neue Light"/>
              <a:ea typeface="Helvetica Neue Light"/>
              <a:cs typeface="Helvetica Neue Light"/>
            </a:endParaRPr>
          </a:p>
        </p:txBody>
      </p:sp>
      <p:sp>
        <p:nvSpPr>
          <p:cNvPr id="10" name="Shape 8"/>
          <p:cNvSpPr>
            <a:spLocks noGrp="1"/>
          </p:cNvSpPr>
          <p:nvPr>
            <p:ph type="body" idx="11" hasCustomPrompt="1"/>
          </p:nvPr>
        </p:nvSpPr>
        <p:spPr>
          <a:xfrm>
            <a:off x="435338" y="990693"/>
            <a:ext cx="9035355" cy="709861"/>
          </a:xfrm>
          <a:prstGeom prst="rect">
            <a:avLst/>
          </a:prstGeom>
        </p:spPr>
        <p:txBody>
          <a:bodyPr>
            <a:normAutofit/>
          </a:bodyPr>
          <a:lstStyle>
            <a:lvl1pPr marL="0" indent="0" algn="l">
              <a:spcBef>
                <a:spcPts val="0"/>
              </a:spcBef>
              <a:buSzTx/>
              <a:buFontTx/>
              <a:buNone/>
              <a:defRPr sz="1500" b="0" i="0">
                <a:solidFill>
                  <a:schemeClr val="bg1"/>
                </a:solidFill>
                <a:latin typeface="Helvetica Neue"/>
                <a:ea typeface="Helvetica Neue"/>
                <a:cs typeface="Helvetica Neue"/>
                <a:sym typeface="Helvetica Neue"/>
              </a:defRPr>
            </a:lvl1pPr>
            <a:lvl2pPr marL="0" indent="0">
              <a:spcBef>
                <a:spcPts val="0"/>
              </a:spcBef>
              <a:buSzTx/>
              <a:buFontTx/>
              <a:buNone/>
              <a:defRPr sz="1900">
                <a:solidFill>
                  <a:schemeClr val="bg1"/>
                </a:solidFill>
                <a:latin typeface="Helvetica Neue"/>
                <a:ea typeface="Helvetica Neue"/>
                <a:cs typeface="Helvetica Neue"/>
                <a:sym typeface="Helvetica Neue"/>
              </a:defRPr>
            </a:lvl2pPr>
            <a:lvl3pPr marL="0" indent="352247">
              <a:spcBef>
                <a:spcPts val="0"/>
              </a:spcBef>
              <a:buSzTx/>
              <a:buFontTx/>
              <a:buNone/>
              <a:defRPr sz="1900">
                <a:latin typeface="Helvetica Neue"/>
                <a:ea typeface="Helvetica Neue"/>
                <a:cs typeface="Helvetica Neue"/>
                <a:sym typeface="Helvetica Neue"/>
              </a:defRPr>
            </a:lvl3pPr>
            <a:lvl4pPr marL="0" indent="528366">
              <a:spcBef>
                <a:spcPts val="0"/>
              </a:spcBef>
              <a:buSzTx/>
              <a:buFontTx/>
              <a:buNone/>
              <a:defRPr sz="1900">
                <a:latin typeface="Helvetica Neue"/>
                <a:ea typeface="Helvetica Neue"/>
                <a:cs typeface="Helvetica Neue"/>
                <a:sym typeface="Helvetica Neue"/>
              </a:defRPr>
            </a:lvl4pPr>
            <a:lvl5pPr marL="0" indent="704491">
              <a:spcBef>
                <a:spcPts val="0"/>
              </a:spcBef>
              <a:buSzTx/>
              <a:buFontTx/>
              <a:buNone/>
              <a:defRPr sz="1900">
                <a:latin typeface="Helvetica Neue"/>
                <a:ea typeface="Helvetica Neue"/>
                <a:cs typeface="Helvetica Neue"/>
                <a:sym typeface="Helvetica Neue"/>
              </a:defRPr>
            </a:lvl5pPr>
          </a:lstStyle>
          <a:p>
            <a:pPr lvl="0">
              <a:defRPr sz="1800">
                <a:solidFill>
                  <a:srgbClr val="000000"/>
                </a:solidFill>
              </a:defRPr>
            </a:pPr>
            <a:r>
              <a:rPr lang="en-AU" sz="1900" dirty="0">
                <a:solidFill>
                  <a:srgbClr val="747474"/>
                </a:solidFill>
              </a:rPr>
              <a:t>Subheading</a:t>
            </a:r>
            <a:endParaRPr sz="1900" dirty="0">
              <a:solidFill>
                <a:srgbClr val="747474"/>
              </a:solidFill>
            </a:endParaRPr>
          </a:p>
        </p:txBody>
      </p:sp>
      <p:pic>
        <p:nvPicPr>
          <p:cNvPr id="4" name="Picture 3" descr="SF logo larg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71948" y="5778383"/>
            <a:ext cx="2142812" cy="935585"/>
          </a:xfrm>
          <a:prstGeom prst="rect">
            <a:avLst/>
          </a:prstGeom>
        </p:spPr>
      </p:pic>
    </p:spTree>
    <p:extLst>
      <p:ext uri="{BB962C8B-B14F-4D97-AF65-F5344CB8AC3E}">
        <p14:creationId xmlns:p14="http://schemas.microsoft.com/office/powerpoint/2010/main" val="424992886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s">
    <p:spTree>
      <p:nvGrpSpPr>
        <p:cNvPr id="1" name=""/>
        <p:cNvGrpSpPr/>
        <p:nvPr/>
      </p:nvGrpSpPr>
      <p:grpSpPr>
        <a:xfrm>
          <a:off x="0" y="0"/>
          <a:ext cx="0" cy="0"/>
          <a:chOff x="0" y="0"/>
          <a:chExt cx="0" cy="0"/>
        </a:xfrm>
      </p:grpSpPr>
      <p:sp>
        <p:nvSpPr>
          <p:cNvPr id="3" name="Rectangle 2"/>
          <p:cNvSpPr/>
          <p:nvPr userDrawn="1"/>
        </p:nvSpPr>
        <p:spPr>
          <a:xfrm>
            <a:off x="0" y="1247420"/>
            <a:ext cx="9916292" cy="4530956"/>
          </a:xfrm>
          <a:prstGeom prst="rect">
            <a:avLst/>
          </a:prstGeom>
          <a:gradFill flip="none" rotWithShape="1">
            <a:gsLst>
              <a:gs pos="0">
                <a:srgbClr val="FEB94C"/>
              </a:gs>
              <a:gs pos="27000">
                <a:srgbClr val="FF9D41"/>
              </a:gs>
            </a:gsLst>
            <a:lin ang="0" scaled="1"/>
            <a:tileRect/>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41" tIns="39141" rIns="39141" bIns="39141" numCol="1" spcCol="29355" rtlCol="0" anchor="ctr">
            <a:noAutofit/>
          </a:bodyPr>
          <a:lstStyle/>
          <a:p>
            <a:pPr defTabSz="450181" rtl="0" latinLnBrk="1" hangingPunct="0"/>
            <a:endParaRPr lang="en-US" sz="2800" kern="1200">
              <a:solidFill>
                <a:srgbClr val="FFFFFF"/>
              </a:solidFill>
              <a:latin typeface="Helvetica Neue Light"/>
              <a:ea typeface="Helvetica Neue Light"/>
              <a:cs typeface="Helvetica Neue Light"/>
            </a:endParaRPr>
          </a:p>
        </p:txBody>
      </p:sp>
      <p:sp>
        <p:nvSpPr>
          <p:cNvPr id="13" name="Text Placeholder 12"/>
          <p:cNvSpPr>
            <a:spLocks noGrp="1"/>
          </p:cNvSpPr>
          <p:nvPr>
            <p:ph type="body" sz="quarter" idx="10" hasCustomPrompt="1"/>
          </p:nvPr>
        </p:nvSpPr>
        <p:spPr>
          <a:xfrm>
            <a:off x="1031873" y="2359743"/>
            <a:ext cx="8645178" cy="2926657"/>
          </a:xfrm>
        </p:spPr>
        <p:txBody>
          <a:bodyPr vert="horz">
            <a:normAutofit/>
          </a:bodyPr>
          <a:lstStyle>
            <a:lvl1pPr marL="352319" indent="-970947">
              <a:buClr>
                <a:schemeClr val="bg1"/>
              </a:buClr>
              <a:buSzPct val="150000"/>
              <a:buFont typeface="+mj-lt"/>
              <a:buAutoNum type="arabicPeriod"/>
              <a:defRPr sz="3400" b="1" i="0" baseline="0">
                <a:solidFill>
                  <a:schemeClr val="tx1"/>
                </a:solidFill>
                <a:latin typeface="Helvetica Neue"/>
              </a:defRPr>
            </a:lvl1pPr>
          </a:lstStyle>
          <a:p>
            <a:pPr lvl="0"/>
            <a:r>
              <a:rPr lang="en-AU" dirty="0"/>
              <a:t>Enter Topic 1</a:t>
            </a:r>
          </a:p>
          <a:p>
            <a:pPr lvl="0"/>
            <a:r>
              <a:rPr lang="en-AU" dirty="0"/>
              <a:t>Enter Topic 2</a:t>
            </a:r>
          </a:p>
        </p:txBody>
      </p:sp>
      <p:sp>
        <p:nvSpPr>
          <p:cNvPr id="9" name="Rectangle 8"/>
          <p:cNvSpPr/>
          <p:nvPr userDrawn="1"/>
        </p:nvSpPr>
        <p:spPr>
          <a:xfrm>
            <a:off x="0" y="449541"/>
            <a:ext cx="9916292" cy="974609"/>
          </a:xfrm>
          <a:prstGeom prst="rect">
            <a:avLst/>
          </a:prstGeom>
          <a:solidFill>
            <a:schemeClr val="bg1">
              <a:lumMod val="6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41" tIns="39141" rIns="39141" bIns="39141" numCol="1" spcCol="29355" rtlCol="0" anchor="ctr">
            <a:noAutofit/>
          </a:bodyPr>
          <a:lstStyle/>
          <a:p>
            <a:pPr defTabSz="450181" rtl="0" latinLnBrk="1" hangingPunct="0"/>
            <a:endParaRPr lang="en-US" sz="2800" kern="1200">
              <a:solidFill>
                <a:srgbClr val="FFFFFF"/>
              </a:solidFill>
              <a:latin typeface="Helvetica Neue Light"/>
              <a:ea typeface="Helvetica Neue Light"/>
              <a:cs typeface="Helvetica Neue Light"/>
            </a:endParaRPr>
          </a:p>
        </p:txBody>
      </p:sp>
      <p:pic>
        <p:nvPicPr>
          <p:cNvPr id="4" name="Picture 3" descr="SF logo larg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71948" y="5778383"/>
            <a:ext cx="2142812" cy="935585"/>
          </a:xfrm>
          <a:prstGeom prst="rect">
            <a:avLst/>
          </a:prstGeom>
        </p:spPr>
      </p:pic>
      <p:sp>
        <p:nvSpPr>
          <p:cNvPr id="14" name="Slide Number Placeholder 1"/>
          <p:cNvSpPr>
            <a:spLocks noGrp="1"/>
          </p:cNvSpPr>
          <p:nvPr>
            <p:ph type="sldNum" sz="quarter" idx="4"/>
          </p:nvPr>
        </p:nvSpPr>
        <p:spPr>
          <a:xfrm>
            <a:off x="435322" y="6250810"/>
            <a:ext cx="2310835" cy="365001"/>
          </a:xfrm>
          <a:prstGeom prst="rect">
            <a:avLst/>
          </a:prstGeom>
        </p:spPr>
        <p:txBody>
          <a:bodyPr vert="horz" lIns="70462" tIns="35231" rIns="70462" bIns="35231" rtlCol="0" anchor="ctr"/>
          <a:lstStyle>
            <a:lvl1pPr algn="l">
              <a:defRPr sz="1000">
                <a:solidFill>
                  <a:schemeClr val="tx1">
                    <a:tint val="75000"/>
                  </a:schemeClr>
                </a:solidFill>
              </a:defRPr>
            </a:lvl1pPr>
          </a:lstStyle>
          <a:p>
            <a:fld id="{12F0FE58-ED6D-6942-A8AE-A711076D0C0A}" type="slidenum">
              <a:rPr lang="en-US" smtClean="0">
                <a:solidFill>
                  <a:srgbClr val="000000">
                    <a:tint val="75000"/>
                  </a:srgbClr>
                </a:solidFill>
                <a:latin typeface="Helvetica Neue Light"/>
                <a:ea typeface="Helvetica Neue Light"/>
                <a:cs typeface="Helvetica Neue Light"/>
              </a:rPr>
              <a:pPr/>
              <a:t>‹#›</a:t>
            </a:fld>
            <a:endParaRPr lang="en-US" dirty="0">
              <a:solidFill>
                <a:srgbClr val="000000">
                  <a:tint val="75000"/>
                </a:srgbClr>
              </a:solidFill>
              <a:latin typeface="Helvetica Neue Light"/>
              <a:ea typeface="Helvetica Neue Light"/>
              <a:cs typeface="Helvetica Neue Light"/>
            </a:endParaRPr>
          </a:p>
        </p:txBody>
      </p:sp>
    </p:spTree>
    <p:extLst>
      <p:ext uri="{BB962C8B-B14F-4D97-AF65-F5344CB8AC3E}">
        <p14:creationId xmlns:p14="http://schemas.microsoft.com/office/powerpoint/2010/main" val="113969183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age-title-topic-divder">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0" y="29"/>
            <a:ext cx="9906000" cy="5845969"/>
          </a:xfrm>
        </p:spPr>
        <p:txBody>
          <a:bodyPr vert="horz"/>
          <a:lstStyle/>
          <a:p>
            <a:endParaRPr lang="en-US"/>
          </a:p>
        </p:txBody>
      </p:sp>
      <p:sp>
        <p:nvSpPr>
          <p:cNvPr id="6" name="Shape 6"/>
          <p:cNvSpPr/>
          <p:nvPr userDrawn="1"/>
        </p:nvSpPr>
        <p:spPr>
          <a:xfrm>
            <a:off x="498164" y="3335285"/>
            <a:ext cx="822656" cy="8930"/>
          </a:xfrm>
          <a:prstGeom prst="rect">
            <a:avLst/>
          </a:prstGeom>
          <a:ln w="76200">
            <a:solidFill>
              <a:schemeClr val="bg1"/>
            </a:solidFill>
            <a:miter lim="400000"/>
          </a:ln>
        </p:spPr>
        <p:txBody>
          <a:bodyPr lIns="0" tIns="0" rIns="0" bIns="0" anchor="ctr"/>
          <a:lstStyle/>
          <a:p>
            <a:pPr algn="l" defTabSz="352247" rtl="0">
              <a:defRPr sz="1200">
                <a:latin typeface="Helvetica"/>
                <a:ea typeface="Helvetica"/>
                <a:cs typeface="Helvetica"/>
                <a:sym typeface="Helvetica"/>
              </a:defRPr>
            </a:pPr>
            <a:endParaRPr sz="800" kern="1200">
              <a:solidFill>
                <a:srgbClr val="000000"/>
              </a:solidFill>
              <a:latin typeface="Helvetica"/>
              <a:ea typeface="Helvetica"/>
              <a:cs typeface="Helvetica"/>
              <a:sym typeface="Helvetica"/>
            </a:endParaRPr>
          </a:p>
        </p:txBody>
      </p:sp>
      <p:sp>
        <p:nvSpPr>
          <p:cNvPr id="4" name="Text Placeholder 3"/>
          <p:cNvSpPr>
            <a:spLocks noGrp="1"/>
          </p:cNvSpPr>
          <p:nvPr>
            <p:ph type="body" sz="quarter" idx="11" hasCustomPrompt="1"/>
          </p:nvPr>
        </p:nvSpPr>
        <p:spPr>
          <a:xfrm>
            <a:off x="435324" y="3250430"/>
            <a:ext cx="8890248" cy="1155279"/>
          </a:xfrm>
        </p:spPr>
        <p:txBody>
          <a:bodyPr vert="horz">
            <a:normAutofit/>
          </a:bodyPr>
          <a:lstStyle>
            <a:lvl1pPr marL="0" indent="0">
              <a:buNone/>
              <a:defRPr sz="4900" b="1" i="0">
                <a:solidFill>
                  <a:schemeClr val="bg1"/>
                </a:solidFill>
                <a:latin typeface="Helvetica Neue"/>
                <a:cs typeface="Helvetica Neue"/>
              </a:defRPr>
            </a:lvl1pPr>
          </a:lstStyle>
          <a:p>
            <a:pPr lvl="0"/>
            <a:r>
              <a:rPr lang="en-AU" dirty="0"/>
              <a:t>Heading</a:t>
            </a:r>
          </a:p>
        </p:txBody>
      </p:sp>
      <p:sp>
        <p:nvSpPr>
          <p:cNvPr id="12" name="Text Placeholder 11"/>
          <p:cNvSpPr>
            <a:spLocks noGrp="1"/>
          </p:cNvSpPr>
          <p:nvPr>
            <p:ph type="body" sz="quarter" idx="13" hasCustomPrompt="1"/>
          </p:nvPr>
        </p:nvSpPr>
        <p:spPr>
          <a:xfrm>
            <a:off x="435334" y="4429131"/>
            <a:ext cx="6439141" cy="714375"/>
          </a:xfrm>
        </p:spPr>
        <p:txBody>
          <a:bodyPr vert="horz">
            <a:normAutofit/>
          </a:bodyPr>
          <a:lstStyle>
            <a:lvl1pPr marL="0" indent="0">
              <a:buNone/>
              <a:defRPr sz="3400" b="1" i="0">
                <a:solidFill>
                  <a:schemeClr val="bg1"/>
                </a:solidFill>
                <a:latin typeface="Helvetica Neue"/>
                <a:cs typeface="Helvetica Neue"/>
              </a:defRPr>
            </a:lvl1pPr>
          </a:lstStyle>
          <a:p>
            <a:pPr lvl="0"/>
            <a:r>
              <a:rPr lang="en-AU" dirty="0"/>
              <a:t>Subheading</a:t>
            </a:r>
          </a:p>
        </p:txBody>
      </p:sp>
      <p:sp>
        <p:nvSpPr>
          <p:cNvPr id="15" name="Slide Number Placeholder 1"/>
          <p:cNvSpPr>
            <a:spLocks noGrp="1"/>
          </p:cNvSpPr>
          <p:nvPr>
            <p:ph type="sldNum" sz="quarter" idx="4"/>
          </p:nvPr>
        </p:nvSpPr>
        <p:spPr>
          <a:xfrm>
            <a:off x="435322" y="6250810"/>
            <a:ext cx="2310835" cy="365001"/>
          </a:xfrm>
          <a:prstGeom prst="rect">
            <a:avLst/>
          </a:prstGeom>
        </p:spPr>
        <p:txBody>
          <a:bodyPr vert="horz" lIns="70462" tIns="35231" rIns="70462" bIns="35231" rtlCol="0" anchor="ctr"/>
          <a:lstStyle>
            <a:lvl1pPr algn="l">
              <a:defRPr sz="1000">
                <a:solidFill>
                  <a:schemeClr val="tx1">
                    <a:tint val="75000"/>
                  </a:schemeClr>
                </a:solidFill>
              </a:defRPr>
            </a:lvl1pPr>
          </a:lstStyle>
          <a:p>
            <a:fld id="{12F0FE58-ED6D-6942-A8AE-A711076D0C0A}" type="slidenum">
              <a:rPr lang="en-US" smtClean="0">
                <a:solidFill>
                  <a:srgbClr val="000000">
                    <a:tint val="75000"/>
                  </a:srgbClr>
                </a:solidFill>
                <a:latin typeface="Helvetica Neue Light"/>
                <a:ea typeface="Helvetica Neue Light"/>
                <a:cs typeface="Helvetica Neue Light"/>
              </a:rPr>
              <a:pPr/>
              <a:t>‹#›</a:t>
            </a:fld>
            <a:endParaRPr lang="en-US" dirty="0">
              <a:solidFill>
                <a:srgbClr val="000000">
                  <a:tint val="75000"/>
                </a:srgbClr>
              </a:solidFill>
              <a:latin typeface="Helvetica Neue Light"/>
              <a:ea typeface="Helvetica Neue Light"/>
              <a:cs typeface="Helvetica Neue Light"/>
            </a:endParaRPr>
          </a:p>
        </p:txBody>
      </p:sp>
    </p:spTree>
    <p:extLst>
      <p:ext uri="{BB962C8B-B14F-4D97-AF65-F5344CB8AC3E}">
        <p14:creationId xmlns:p14="http://schemas.microsoft.com/office/powerpoint/2010/main" val="73150518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reserve="1">
  <p:cSld name="Title &amp; Bullets">
    <p:spTree>
      <p:nvGrpSpPr>
        <p:cNvPr id="1" name=""/>
        <p:cNvGrpSpPr/>
        <p:nvPr/>
      </p:nvGrpSpPr>
      <p:grpSpPr>
        <a:xfrm>
          <a:off x="0" y="0"/>
          <a:ext cx="0" cy="0"/>
          <a:chOff x="0" y="0"/>
          <a:chExt cx="0" cy="0"/>
        </a:xfrm>
      </p:grpSpPr>
      <p:sp>
        <p:nvSpPr>
          <p:cNvPr id="23" name="Shape 23"/>
          <p:cNvSpPr>
            <a:spLocks noGrp="1"/>
          </p:cNvSpPr>
          <p:nvPr>
            <p:ph type="title"/>
          </p:nvPr>
        </p:nvSpPr>
        <p:spPr>
          <a:prstGeom prst="rect">
            <a:avLst/>
          </a:prstGeom>
        </p:spPr>
        <p:txBody>
          <a:bodyPr/>
          <a:lstStyle/>
          <a:p>
            <a:pPr lvl="0">
              <a:defRPr sz="1800" b="0"/>
            </a:pPr>
            <a:r>
              <a:rPr sz="3200" b="1" dirty="0"/>
              <a:t>Title Text</a:t>
            </a:r>
          </a:p>
        </p:txBody>
      </p:sp>
      <p:sp>
        <p:nvSpPr>
          <p:cNvPr id="24" name="Shape 24"/>
          <p:cNvSpPr>
            <a:spLocks noGrp="1"/>
          </p:cNvSpPr>
          <p:nvPr>
            <p:ph type="body" idx="1"/>
          </p:nvPr>
        </p:nvSpPr>
        <p:spPr>
          <a:prstGeom prst="rect">
            <a:avLst/>
          </a:prstGeom>
        </p:spPr>
        <p:txBody>
          <a:bodyPr/>
          <a:lstStyle>
            <a:lvl1pPr marL="0" indent="0">
              <a:buNone/>
              <a:defRPr/>
            </a:lvl1pPr>
          </a:lstStyle>
          <a:p>
            <a:pPr lvl="0">
              <a:defRPr sz="1800">
                <a:solidFill>
                  <a:srgbClr val="000000"/>
                </a:solidFill>
              </a:defRPr>
            </a:pPr>
            <a:r>
              <a:rPr sz="2800" dirty="0">
                <a:solidFill>
                  <a:srgbClr val="747474"/>
                </a:solidFill>
              </a:rPr>
              <a:t>Body Level One</a:t>
            </a:r>
          </a:p>
          <a:p>
            <a:pPr lvl="1">
              <a:defRPr sz="1800">
                <a:solidFill>
                  <a:srgbClr val="000000"/>
                </a:solidFill>
              </a:defRPr>
            </a:pPr>
            <a:r>
              <a:rPr sz="2800" dirty="0">
                <a:solidFill>
                  <a:srgbClr val="747474"/>
                </a:solidFill>
              </a:rPr>
              <a:t>Body Level Two</a:t>
            </a:r>
          </a:p>
          <a:p>
            <a:pPr lvl="2">
              <a:defRPr sz="1800">
                <a:solidFill>
                  <a:srgbClr val="000000"/>
                </a:solidFill>
              </a:defRPr>
            </a:pPr>
            <a:r>
              <a:rPr sz="2800" dirty="0">
                <a:solidFill>
                  <a:srgbClr val="747474"/>
                </a:solidFill>
              </a:rPr>
              <a:t>Body Level Three</a:t>
            </a:r>
          </a:p>
          <a:p>
            <a:pPr lvl="3">
              <a:defRPr sz="1800">
                <a:solidFill>
                  <a:srgbClr val="000000"/>
                </a:solidFill>
              </a:defRPr>
            </a:pPr>
            <a:r>
              <a:rPr sz="2800" dirty="0">
                <a:solidFill>
                  <a:srgbClr val="747474"/>
                </a:solidFill>
              </a:rPr>
              <a:t>Body Level Four</a:t>
            </a:r>
          </a:p>
          <a:p>
            <a:pPr lvl="4">
              <a:defRPr sz="1800">
                <a:solidFill>
                  <a:srgbClr val="000000"/>
                </a:solidFill>
              </a:defRPr>
            </a:pPr>
            <a:r>
              <a:rPr sz="2800" dirty="0">
                <a:solidFill>
                  <a:srgbClr val="747474"/>
                </a:solidFill>
              </a:rPr>
              <a:t>Body Level Five</a:t>
            </a:r>
          </a:p>
        </p:txBody>
      </p:sp>
      <p:sp>
        <p:nvSpPr>
          <p:cNvPr id="5" name="Slide Number Placeholder 1"/>
          <p:cNvSpPr>
            <a:spLocks noGrp="1"/>
          </p:cNvSpPr>
          <p:nvPr>
            <p:ph type="sldNum" sz="quarter" idx="4"/>
          </p:nvPr>
        </p:nvSpPr>
        <p:spPr>
          <a:xfrm>
            <a:off x="435322" y="6250810"/>
            <a:ext cx="2310835" cy="365001"/>
          </a:xfrm>
          <a:prstGeom prst="rect">
            <a:avLst/>
          </a:prstGeom>
        </p:spPr>
        <p:txBody>
          <a:bodyPr vert="horz" lIns="70462" tIns="35231" rIns="70462" bIns="35231" rtlCol="0" anchor="ctr"/>
          <a:lstStyle>
            <a:lvl1pPr algn="l">
              <a:defRPr sz="1000">
                <a:solidFill>
                  <a:schemeClr val="tx1">
                    <a:tint val="75000"/>
                  </a:schemeClr>
                </a:solidFill>
              </a:defRPr>
            </a:lvl1pPr>
          </a:lstStyle>
          <a:p>
            <a:fld id="{12F0FE58-ED6D-6942-A8AE-A711076D0C0A}" type="slidenum">
              <a:rPr lang="en-US" smtClean="0">
                <a:solidFill>
                  <a:srgbClr val="000000">
                    <a:tint val="75000"/>
                  </a:srgbClr>
                </a:solidFill>
                <a:latin typeface="Helvetica Neue Light"/>
                <a:ea typeface="Helvetica Neue Light"/>
                <a:cs typeface="Helvetica Neue Light"/>
              </a:rPr>
              <a:pPr/>
              <a:t>‹#›</a:t>
            </a:fld>
            <a:endParaRPr lang="en-US" dirty="0">
              <a:solidFill>
                <a:srgbClr val="000000">
                  <a:tint val="75000"/>
                </a:srgbClr>
              </a:solidFill>
              <a:latin typeface="Helvetica Neue Light"/>
              <a:ea typeface="Helvetica Neue Light"/>
              <a:cs typeface="Helvetica Neue Light"/>
            </a:endParaRPr>
          </a:p>
        </p:txBody>
      </p:sp>
    </p:spTree>
    <p:extLst>
      <p:ext uri="{BB962C8B-B14F-4D97-AF65-F5344CB8AC3E}">
        <p14:creationId xmlns:p14="http://schemas.microsoft.com/office/powerpoint/2010/main" val="369503368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mage-title-topic-divder">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0" y="20"/>
            <a:ext cx="9906000" cy="5845969"/>
          </a:xfrm>
        </p:spPr>
        <p:txBody>
          <a:bodyPr vert="horz"/>
          <a:lstStyle/>
          <a:p>
            <a:r>
              <a:rPr lang="en-AU"/>
              <a:t>Drag picture to placeholder or click icon to add</a:t>
            </a:r>
            <a:endParaRPr lang="en-US"/>
          </a:p>
        </p:txBody>
      </p:sp>
      <p:sp>
        <p:nvSpPr>
          <p:cNvPr id="6" name="Shape 6"/>
          <p:cNvSpPr/>
          <p:nvPr userDrawn="1"/>
        </p:nvSpPr>
        <p:spPr>
          <a:xfrm>
            <a:off x="498161" y="3335285"/>
            <a:ext cx="822656" cy="8930"/>
          </a:xfrm>
          <a:prstGeom prst="rect">
            <a:avLst/>
          </a:prstGeom>
          <a:ln w="76200">
            <a:solidFill>
              <a:schemeClr val="bg1"/>
            </a:solidFill>
            <a:miter lim="400000"/>
          </a:ln>
        </p:spPr>
        <p:txBody>
          <a:bodyPr lIns="0" tIns="0" rIns="0" bIns="0" anchor="ctr"/>
          <a:lstStyle/>
          <a:p>
            <a:pPr lvl="0" algn="l" defTabSz="336352">
              <a:defRPr sz="1200">
                <a:latin typeface="Helvetica"/>
                <a:ea typeface="Helvetica"/>
                <a:cs typeface="Helvetica"/>
                <a:sym typeface="Helvetica"/>
              </a:defRPr>
            </a:pPr>
            <a:endParaRPr/>
          </a:p>
        </p:txBody>
      </p:sp>
      <p:pic>
        <p:nvPicPr>
          <p:cNvPr id="10" name="Picture 9" descr="SF logo larg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02057" y="5966166"/>
            <a:ext cx="1712713" cy="747797"/>
          </a:xfrm>
          <a:prstGeom prst="rect">
            <a:avLst/>
          </a:prstGeom>
        </p:spPr>
      </p:pic>
      <p:sp>
        <p:nvSpPr>
          <p:cNvPr id="4" name="Text Placeholder 3"/>
          <p:cNvSpPr>
            <a:spLocks noGrp="1"/>
          </p:cNvSpPr>
          <p:nvPr>
            <p:ph type="body" sz="quarter" idx="11" hasCustomPrompt="1"/>
          </p:nvPr>
        </p:nvSpPr>
        <p:spPr>
          <a:xfrm>
            <a:off x="435324" y="3250426"/>
            <a:ext cx="8890248" cy="1155279"/>
          </a:xfrm>
        </p:spPr>
        <p:txBody>
          <a:bodyPr vert="horz">
            <a:normAutofit/>
          </a:bodyPr>
          <a:lstStyle>
            <a:lvl1pPr marL="0" indent="0">
              <a:buNone/>
              <a:defRPr sz="4700" b="1" i="0">
                <a:solidFill>
                  <a:schemeClr val="bg1"/>
                </a:solidFill>
                <a:latin typeface="Helvetica Neue"/>
                <a:cs typeface="Helvetica Neue"/>
              </a:defRPr>
            </a:lvl1pPr>
          </a:lstStyle>
          <a:p>
            <a:pPr lvl="0"/>
            <a:r>
              <a:rPr lang="en-AU" dirty="0"/>
              <a:t>Heading</a:t>
            </a:r>
          </a:p>
        </p:txBody>
      </p:sp>
      <p:sp>
        <p:nvSpPr>
          <p:cNvPr id="12" name="Text Placeholder 11"/>
          <p:cNvSpPr>
            <a:spLocks noGrp="1"/>
          </p:cNvSpPr>
          <p:nvPr>
            <p:ph type="body" sz="quarter" idx="13" hasCustomPrompt="1"/>
          </p:nvPr>
        </p:nvSpPr>
        <p:spPr>
          <a:xfrm>
            <a:off x="435332" y="4429129"/>
            <a:ext cx="6439143" cy="714375"/>
          </a:xfrm>
        </p:spPr>
        <p:txBody>
          <a:bodyPr vert="horz">
            <a:normAutofit/>
          </a:bodyPr>
          <a:lstStyle>
            <a:lvl1pPr marL="0" indent="0">
              <a:buNone/>
              <a:defRPr sz="3200" b="1" i="0">
                <a:solidFill>
                  <a:schemeClr val="bg1"/>
                </a:solidFill>
                <a:latin typeface="Helvetica Neue"/>
                <a:cs typeface="Helvetica Neue"/>
              </a:defRPr>
            </a:lvl1pPr>
          </a:lstStyle>
          <a:p>
            <a:pPr lvl="0"/>
            <a:r>
              <a:rPr lang="en-AU" dirty="0"/>
              <a:t>Subheading</a:t>
            </a:r>
          </a:p>
        </p:txBody>
      </p:sp>
      <p:sp>
        <p:nvSpPr>
          <p:cNvPr id="15" name="Slide Number Placeholder 1"/>
          <p:cNvSpPr>
            <a:spLocks noGrp="1"/>
          </p:cNvSpPr>
          <p:nvPr>
            <p:ph type="sldNum" sz="quarter" idx="4"/>
          </p:nvPr>
        </p:nvSpPr>
        <p:spPr>
          <a:xfrm>
            <a:off x="435325" y="6250801"/>
            <a:ext cx="2310835" cy="365001"/>
          </a:xfrm>
          <a:prstGeom prst="rect">
            <a:avLst/>
          </a:prstGeom>
        </p:spPr>
        <p:txBody>
          <a:bodyPr vert="horz" lIns="67280" tIns="33643" rIns="67280" bIns="33643" rtlCol="0" anchor="ctr"/>
          <a:lstStyle>
            <a:lvl1pPr algn="l">
              <a:defRPr sz="800">
                <a:solidFill>
                  <a:schemeClr val="tx1">
                    <a:tint val="75000"/>
                  </a:schemeClr>
                </a:solidFill>
              </a:defRPr>
            </a:lvl1pPr>
          </a:lstStyle>
          <a:p>
            <a:fld id="{12F0FE58-ED6D-6942-A8AE-A711076D0C0A}" type="slidenum">
              <a:rPr lang="en-US" smtClean="0"/>
              <a:pPr/>
              <a:t>‹#›</a:t>
            </a:fld>
            <a:endParaRPr lang="en-US" dirty="0"/>
          </a:p>
        </p:txBody>
      </p:sp>
    </p:spTree>
    <p:extLst>
      <p:ext uri="{BB962C8B-B14F-4D97-AF65-F5344CB8AC3E}">
        <p14:creationId xmlns:p14="http://schemas.microsoft.com/office/powerpoint/2010/main" val="230689376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3" name="Rectangle 2"/>
          <p:cNvSpPr/>
          <p:nvPr userDrawn="1"/>
        </p:nvSpPr>
        <p:spPr>
          <a:xfrm>
            <a:off x="0" y="629330"/>
            <a:ext cx="9916292" cy="4978442"/>
          </a:xfrm>
          <a:prstGeom prst="rect">
            <a:avLst/>
          </a:prstGeom>
          <a:gradFill flip="none" rotWithShape="1">
            <a:gsLst>
              <a:gs pos="0">
                <a:srgbClr val="FEB94C"/>
              </a:gs>
              <a:gs pos="27000">
                <a:srgbClr val="FF9D41"/>
              </a:gs>
            </a:gsLst>
            <a:lin ang="0" scaled="1"/>
            <a:tileRect/>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44" tIns="39144" rIns="39144" bIns="39144" numCol="1" spcCol="29356" rtlCol="0" anchor="ctr">
            <a:noAutofit/>
          </a:bodyPr>
          <a:lstStyle/>
          <a:p>
            <a:pPr defTabSz="450205" rtl="0" latinLnBrk="1" hangingPunct="0"/>
            <a:endParaRPr lang="en-US" sz="2800" kern="1200">
              <a:solidFill>
                <a:srgbClr val="FFFFFF"/>
              </a:solidFill>
              <a:latin typeface="Helvetica Neue Light"/>
              <a:ea typeface="Helvetica Neue Light"/>
              <a:cs typeface="Helvetica Neue Light"/>
            </a:endParaRPr>
          </a:p>
        </p:txBody>
      </p:sp>
      <p:sp>
        <p:nvSpPr>
          <p:cNvPr id="7" name="Shape 7"/>
          <p:cNvSpPr>
            <a:spLocks noGrp="1"/>
          </p:cNvSpPr>
          <p:nvPr>
            <p:ph type="title" hasCustomPrompt="1"/>
          </p:nvPr>
        </p:nvSpPr>
        <p:spPr>
          <a:xfrm>
            <a:off x="435338" y="2052089"/>
            <a:ext cx="9035355" cy="2337059"/>
          </a:xfrm>
          <a:prstGeom prst="rect">
            <a:avLst/>
          </a:prstGeom>
        </p:spPr>
        <p:txBody>
          <a:bodyPr>
            <a:normAutofit/>
          </a:bodyPr>
          <a:lstStyle>
            <a:lvl1pPr>
              <a:defRPr sz="3900" b="0" i="0" cap="all" baseline="0">
                <a:solidFill>
                  <a:schemeClr val="bg1"/>
                </a:solidFill>
                <a:latin typeface="Helvetica Neue Condensed Bold"/>
              </a:defRPr>
            </a:lvl1pPr>
          </a:lstStyle>
          <a:p>
            <a:pPr lvl="0">
              <a:defRPr sz="1800" b="0"/>
            </a:pPr>
            <a:r>
              <a:rPr lang="en-AU" sz="3200" b="1" dirty="0"/>
              <a:t>Presentation</a:t>
            </a:r>
            <a:endParaRPr sz="3200" b="1" dirty="0"/>
          </a:p>
        </p:txBody>
      </p:sp>
      <p:sp>
        <p:nvSpPr>
          <p:cNvPr id="13" name="Text Placeholder 12"/>
          <p:cNvSpPr>
            <a:spLocks noGrp="1"/>
          </p:cNvSpPr>
          <p:nvPr>
            <p:ph type="body" sz="quarter" idx="10" hasCustomPrompt="1"/>
          </p:nvPr>
        </p:nvSpPr>
        <p:spPr>
          <a:xfrm>
            <a:off x="435327" y="4788545"/>
            <a:ext cx="5307585" cy="446484"/>
          </a:xfrm>
        </p:spPr>
        <p:txBody>
          <a:bodyPr vert="horz">
            <a:normAutofit/>
          </a:bodyPr>
          <a:lstStyle>
            <a:lvl1pPr marL="0" indent="0">
              <a:buFontTx/>
              <a:buNone/>
              <a:defRPr sz="1900" b="1" i="0" baseline="0">
                <a:solidFill>
                  <a:schemeClr val="tx1"/>
                </a:solidFill>
                <a:latin typeface="Helvetica Neue"/>
              </a:defRPr>
            </a:lvl1pPr>
          </a:lstStyle>
          <a:p>
            <a:pPr lvl="0"/>
            <a:r>
              <a:rPr lang="en-AU" dirty="0"/>
              <a:t>Presenter Name</a:t>
            </a:r>
          </a:p>
        </p:txBody>
      </p:sp>
      <p:sp>
        <p:nvSpPr>
          <p:cNvPr id="9" name="Rectangle 8"/>
          <p:cNvSpPr/>
          <p:nvPr userDrawn="1"/>
        </p:nvSpPr>
        <p:spPr>
          <a:xfrm>
            <a:off x="13" y="329305"/>
            <a:ext cx="9926582" cy="509940"/>
          </a:xfrm>
          <a:prstGeom prst="rect">
            <a:avLst/>
          </a:prstGeom>
          <a:solidFill>
            <a:schemeClr val="bg1">
              <a:lumMod val="6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44" tIns="39144" rIns="39144" bIns="39144" numCol="1" spcCol="29356" rtlCol="0" anchor="ctr">
            <a:spAutoFit/>
          </a:bodyPr>
          <a:lstStyle/>
          <a:p>
            <a:pPr defTabSz="450205" rtl="0" latinLnBrk="1" hangingPunct="0"/>
            <a:endParaRPr lang="en-US" sz="2800" kern="1200">
              <a:solidFill>
                <a:srgbClr val="FFFFFF"/>
              </a:solidFill>
              <a:latin typeface="Helvetica Neue Light"/>
              <a:ea typeface="Helvetica Neue Light"/>
              <a:cs typeface="Helvetica Neue Light"/>
            </a:endParaRPr>
          </a:p>
        </p:txBody>
      </p:sp>
      <p:sp>
        <p:nvSpPr>
          <p:cNvPr id="10" name="Shape 8"/>
          <p:cNvSpPr>
            <a:spLocks noGrp="1"/>
          </p:cNvSpPr>
          <p:nvPr>
            <p:ph type="body" idx="11" hasCustomPrompt="1"/>
          </p:nvPr>
        </p:nvSpPr>
        <p:spPr>
          <a:xfrm>
            <a:off x="435338" y="990693"/>
            <a:ext cx="9035355" cy="709861"/>
          </a:xfrm>
          <a:prstGeom prst="rect">
            <a:avLst/>
          </a:prstGeom>
        </p:spPr>
        <p:txBody>
          <a:bodyPr>
            <a:normAutofit/>
          </a:bodyPr>
          <a:lstStyle>
            <a:lvl1pPr marL="0" indent="0" algn="l">
              <a:spcBef>
                <a:spcPts val="0"/>
              </a:spcBef>
              <a:buSzTx/>
              <a:buFontTx/>
              <a:buNone/>
              <a:defRPr sz="1500" b="0" i="0">
                <a:solidFill>
                  <a:schemeClr val="bg1"/>
                </a:solidFill>
                <a:latin typeface="Helvetica Neue"/>
                <a:ea typeface="Helvetica Neue"/>
                <a:cs typeface="Helvetica Neue"/>
                <a:sym typeface="Helvetica Neue"/>
              </a:defRPr>
            </a:lvl1pPr>
            <a:lvl2pPr marL="0" indent="0">
              <a:spcBef>
                <a:spcPts val="0"/>
              </a:spcBef>
              <a:buSzTx/>
              <a:buFontTx/>
              <a:buNone/>
              <a:defRPr sz="1900">
                <a:solidFill>
                  <a:schemeClr val="bg1"/>
                </a:solidFill>
                <a:latin typeface="Helvetica Neue"/>
                <a:ea typeface="Helvetica Neue"/>
                <a:cs typeface="Helvetica Neue"/>
                <a:sym typeface="Helvetica Neue"/>
              </a:defRPr>
            </a:lvl2pPr>
            <a:lvl3pPr marL="0" indent="352265">
              <a:spcBef>
                <a:spcPts val="0"/>
              </a:spcBef>
              <a:buSzTx/>
              <a:buFontTx/>
              <a:buNone/>
              <a:defRPr sz="1900">
                <a:latin typeface="Helvetica Neue"/>
                <a:ea typeface="Helvetica Neue"/>
                <a:cs typeface="Helvetica Neue"/>
                <a:sym typeface="Helvetica Neue"/>
              </a:defRPr>
            </a:lvl3pPr>
            <a:lvl4pPr marL="0" indent="528394">
              <a:spcBef>
                <a:spcPts val="0"/>
              </a:spcBef>
              <a:buSzTx/>
              <a:buFontTx/>
              <a:buNone/>
              <a:defRPr sz="1900">
                <a:latin typeface="Helvetica Neue"/>
                <a:ea typeface="Helvetica Neue"/>
                <a:cs typeface="Helvetica Neue"/>
                <a:sym typeface="Helvetica Neue"/>
              </a:defRPr>
            </a:lvl4pPr>
            <a:lvl5pPr marL="0" indent="704527">
              <a:spcBef>
                <a:spcPts val="0"/>
              </a:spcBef>
              <a:buSzTx/>
              <a:buFontTx/>
              <a:buNone/>
              <a:defRPr sz="1900">
                <a:latin typeface="Helvetica Neue"/>
                <a:ea typeface="Helvetica Neue"/>
                <a:cs typeface="Helvetica Neue"/>
                <a:sym typeface="Helvetica Neue"/>
              </a:defRPr>
            </a:lvl5pPr>
          </a:lstStyle>
          <a:p>
            <a:pPr lvl="0">
              <a:defRPr sz="1800">
                <a:solidFill>
                  <a:srgbClr val="000000"/>
                </a:solidFill>
              </a:defRPr>
            </a:pPr>
            <a:r>
              <a:rPr lang="en-AU" sz="1900" dirty="0">
                <a:solidFill>
                  <a:srgbClr val="747474"/>
                </a:solidFill>
              </a:rPr>
              <a:t>Subheading</a:t>
            </a:r>
            <a:endParaRPr sz="1900" dirty="0">
              <a:solidFill>
                <a:srgbClr val="747474"/>
              </a:solidFill>
            </a:endParaRPr>
          </a:p>
        </p:txBody>
      </p:sp>
      <p:pic>
        <p:nvPicPr>
          <p:cNvPr id="4" name="Picture 3" descr="SF logo larg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71948" y="5778383"/>
            <a:ext cx="2142812" cy="935585"/>
          </a:xfrm>
          <a:prstGeom prst="rect">
            <a:avLst/>
          </a:prstGeom>
        </p:spPr>
      </p:pic>
    </p:spTree>
    <p:extLst>
      <p:ext uri="{BB962C8B-B14F-4D97-AF65-F5344CB8AC3E}">
        <p14:creationId xmlns:p14="http://schemas.microsoft.com/office/powerpoint/2010/main" val="386910453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s">
    <p:spTree>
      <p:nvGrpSpPr>
        <p:cNvPr id="1" name=""/>
        <p:cNvGrpSpPr/>
        <p:nvPr/>
      </p:nvGrpSpPr>
      <p:grpSpPr>
        <a:xfrm>
          <a:off x="0" y="0"/>
          <a:ext cx="0" cy="0"/>
          <a:chOff x="0" y="0"/>
          <a:chExt cx="0" cy="0"/>
        </a:xfrm>
      </p:grpSpPr>
      <p:sp>
        <p:nvSpPr>
          <p:cNvPr id="3" name="Rectangle 2"/>
          <p:cNvSpPr/>
          <p:nvPr userDrawn="1"/>
        </p:nvSpPr>
        <p:spPr>
          <a:xfrm>
            <a:off x="0" y="1247420"/>
            <a:ext cx="9916292" cy="4530956"/>
          </a:xfrm>
          <a:prstGeom prst="rect">
            <a:avLst/>
          </a:prstGeom>
          <a:gradFill flip="none" rotWithShape="1">
            <a:gsLst>
              <a:gs pos="0">
                <a:srgbClr val="FEB94C"/>
              </a:gs>
              <a:gs pos="27000">
                <a:srgbClr val="FF9D41"/>
              </a:gs>
            </a:gsLst>
            <a:lin ang="0" scaled="1"/>
            <a:tileRect/>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44" tIns="39144" rIns="39144" bIns="39144" numCol="1" spcCol="29356" rtlCol="0" anchor="ctr">
            <a:noAutofit/>
          </a:bodyPr>
          <a:lstStyle/>
          <a:p>
            <a:pPr defTabSz="450205" rtl="0" latinLnBrk="1" hangingPunct="0"/>
            <a:endParaRPr lang="en-US" sz="2800" kern="1200">
              <a:solidFill>
                <a:srgbClr val="FFFFFF"/>
              </a:solidFill>
              <a:latin typeface="Helvetica Neue Light"/>
              <a:ea typeface="Helvetica Neue Light"/>
              <a:cs typeface="Helvetica Neue Light"/>
            </a:endParaRPr>
          </a:p>
        </p:txBody>
      </p:sp>
      <p:sp>
        <p:nvSpPr>
          <p:cNvPr id="13" name="Text Placeholder 12"/>
          <p:cNvSpPr>
            <a:spLocks noGrp="1"/>
          </p:cNvSpPr>
          <p:nvPr>
            <p:ph type="body" sz="quarter" idx="10" hasCustomPrompt="1"/>
          </p:nvPr>
        </p:nvSpPr>
        <p:spPr>
          <a:xfrm>
            <a:off x="1031873" y="2359743"/>
            <a:ext cx="8645178" cy="2926657"/>
          </a:xfrm>
        </p:spPr>
        <p:txBody>
          <a:bodyPr vert="horz">
            <a:normAutofit/>
          </a:bodyPr>
          <a:lstStyle>
            <a:lvl1pPr marL="352336" indent="-970997">
              <a:buClr>
                <a:schemeClr val="bg1"/>
              </a:buClr>
              <a:buSzPct val="150000"/>
              <a:buFont typeface="+mj-lt"/>
              <a:buAutoNum type="arabicPeriod"/>
              <a:defRPr sz="3400" b="1" i="0" baseline="0">
                <a:solidFill>
                  <a:schemeClr val="tx1"/>
                </a:solidFill>
                <a:latin typeface="Helvetica Neue"/>
              </a:defRPr>
            </a:lvl1pPr>
          </a:lstStyle>
          <a:p>
            <a:pPr lvl="0"/>
            <a:r>
              <a:rPr lang="en-AU" dirty="0"/>
              <a:t>Enter Topic 1</a:t>
            </a:r>
          </a:p>
          <a:p>
            <a:pPr lvl="0"/>
            <a:r>
              <a:rPr lang="en-AU" dirty="0"/>
              <a:t>Enter Topic 2</a:t>
            </a:r>
          </a:p>
        </p:txBody>
      </p:sp>
      <p:sp>
        <p:nvSpPr>
          <p:cNvPr id="9" name="Rectangle 8"/>
          <p:cNvSpPr/>
          <p:nvPr userDrawn="1"/>
        </p:nvSpPr>
        <p:spPr>
          <a:xfrm>
            <a:off x="0" y="449540"/>
            <a:ext cx="9916292" cy="974609"/>
          </a:xfrm>
          <a:prstGeom prst="rect">
            <a:avLst/>
          </a:prstGeom>
          <a:solidFill>
            <a:schemeClr val="bg1">
              <a:lumMod val="6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44" tIns="39144" rIns="39144" bIns="39144" numCol="1" spcCol="29356" rtlCol="0" anchor="ctr">
            <a:noAutofit/>
          </a:bodyPr>
          <a:lstStyle/>
          <a:p>
            <a:pPr defTabSz="450205" rtl="0" latinLnBrk="1" hangingPunct="0"/>
            <a:endParaRPr lang="en-US" sz="2800" kern="1200">
              <a:solidFill>
                <a:srgbClr val="FFFFFF"/>
              </a:solidFill>
              <a:latin typeface="Helvetica Neue Light"/>
              <a:ea typeface="Helvetica Neue Light"/>
              <a:cs typeface="Helvetica Neue Light"/>
            </a:endParaRPr>
          </a:p>
        </p:txBody>
      </p:sp>
      <p:pic>
        <p:nvPicPr>
          <p:cNvPr id="4" name="Picture 3" descr="SF logo larg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71948" y="5778383"/>
            <a:ext cx="2142812" cy="935585"/>
          </a:xfrm>
          <a:prstGeom prst="rect">
            <a:avLst/>
          </a:prstGeom>
        </p:spPr>
      </p:pic>
      <p:sp>
        <p:nvSpPr>
          <p:cNvPr id="14" name="Slide Number Placeholder 1"/>
          <p:cNvSpPr>
            <a:spLocks noGrp="1"/>
          </p:cNvSpPr>
          <p:nvPr>
            <p:ph type="sldNum" sz="quarter" idx="4"/>
          </p:nvPr>
        </p:nvSpPr>
        <p:spPr>
          <a:xfrm>
            <a:off x="435322" y="6250809"/>
            <a:ext cx="2310835" cy="365001"/>
          </a:xfrm>
          <a:prstGeom prst="rect">
            <a:avLst/>
          </a:prstGeom>
        </p:spPr>
        <p:txBody>
          <a:bodyPr vert="horz" lIns="70465" tIns="35233" rIns="70465" bIns="35233" rtlCol="0" anchor="ctr"/>
          <a:lstStyle>
            <a:lvl1pPr algn="l">
              <a:defRPr sz="1000">
                <a:solidFill>
                  <a:schemeClr val="tx1">
                    <a:tint val="75000"/>
                  </a:schemeClr>
                </a:solidFill>
              </a:defRPr>
            </a:lvl1pPr>
          </a:lstStyle>
          <a:p>
            <a:fld id="{12F0FE58-ED6D-6942-A8AE-A711076D0C0A}" type="slidenum">
              <a:rPr lang="en-US" smtClean="0">
                <a:solidFill>
                  <a:srgbClr val="000000">
                    <a:tint val="75000"/>
                  </a:srgbClr>
                </a:solidFill>
                <a:latin typeface="Helvetica Neue Light"/>
                <a:ea typeface="Helvetica Neue Light"/>
                <a:cs typeface="Helvetica Neue Light"/>
              </a:rPr>
              <a:pPr/>
              <a:t>‹#›</a:t>
            </a:fld>
            <a:endParaRPr lang="en-US" dirty="0">
              <a:solidFill>
                <a:srgbClr val="000000">
                  <a:tint val="75000"/>
                </a:srgbClr>
              </a:solidFill>
              <a:latin typeface="Helvetica Neue Light"/>
              <a:ea typeface="Helvetica Neue Light"/>
              <a:cs typeface="Helvetica Neue Light"/>
            </a:endParaRPr>
          </a:p>
        </p:txBody>
      </p:sp>
    </p:spTree>
    <p:extLst>
      <p:ext uri="{BB962C8B-B14F-4D97-AF65-F5344CB8AC3E}">
        <p14:creationId xmlns:p14="http://schemas.microsoft.com/office/powerpoint/2010/main" val="279524011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age-title-topic-divder">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0" y="28"/>
            <a:ext cx="9906000" cy="5845969"/>
          </a:xfrm>
        </p:spPr>
        <p:txBody>
          <a:bodyPr vert="horz"/>
          <a:lstStyle/>
          <a:p>
            <a:endParaRPr lang="en-US"/>
          </a:p>
        </p:txBody>
      </p:sp>
      <p:sp>
        <p:nvSpPr>
          <p:cNvPr id="6" name="Shape 6"/>
          <p:cNvSpPr/>
          <p:nvPr userDrawn="1"/>
        </p:nvSpPr>
        <p:spPr>
          <a:xfrm>
            <a:off x="498164" y="3335285"/>
            <a:ext cx="822656" cy="8930"/>
          </a:xfrm>
          <a:prstGeom prst="rect">
            <a:avLst/>
          </a:prstGeom>
          <a:ln w="76200">
            <a:solidFill>
              <a:schemeClr val="bg1"/>
            </a:solidFill>
            <a:miter lim="400000"/>
          </a:ln>
        </p:spPr>
        <p:txBody>
          <a:bodyPr lIns="0" tIns="0" rIns="0" bIns="0" anchor="ctr"/>
          <a:lstStyle/>
          <a:p>
            <a:pPr algn="l" defTabSz="352265" rtl="0">
              <a:defRPr sz="1200">
                <a:latin typeface="Helvetica"/>
                <a:ea typeface="Helvetica"/>
                <a:cs typeface="Helvetica"/>
                <a:sym typeface="Helvetica"/>
              </a:defRPr>
            </a:pPr>
            <a:endParaRPr sz="800" kern="1200">
              <a:solidFill>
                <a:srgbClr val="000000"/>
              </a:solidFill>
              <a:latin typeface="Helvetica"/>
              <a:ea typeface="Helvetica"/>
              <a:cs typeface="Helvetica"/>
              <a:sym typeface="Helvetica"/>
            </a:endParaRPr>
          </a:p>
        </p:txBody>
      </p:sp>
      <p:sp>
        <p:nvSpPr>
          <p:cNvPr id="4" name="Text Placeholder 3"/>
          <p:cNvSpPr>
            <a:spLocks noGrp="1"/>
          </p:cNvSpPr>
          <p:nvPr>
            <p:ph type="body" sz="quarter" idx="11" hasCustomPrompt="1"/>
          </p:nvPr>
        </p:nvSpPr>
        <p:spPr>
          <a:xfrm>
            <a:off x="435324" y="3250430"/>
            <a:ext cx="8890248" cy="1155279"/>
          </a:xfrm>
        </p:spPr>
        <p:txBody>
          <a:bodyPr vert="horz">
            <a:normAutofit/>
          </a:bodyPr>
          <a:lstStyle>
            <a:lvl1pPr marL="0" indent="0">
              <a:buNone/>
              <a:defRPr sz="4900" b="1" i="0">
                <a:solidFill>
                  <a:schemeClr val="bg1"/>
                </a:solidFill>
                <a:latin typeface="Helvetica Neue"/>
                <a:cs typeface="Helvetica Neue"/>
              </a:defRPr>
            </a:lvl1pPr>
          </a:lstStyle>
          <a:p>
            <a:pPr lvl="0"/>
            <a:r>
              <a:rPr lang="en-AU" dirty="0"/>
              <a:t>Heading</a:t>
            </a:r>
          </a:p>
        </p:txBody>
      </p:sp>
      <p:sp>
        <p:nvSpPr>
          <p:cNvPr id="12" name="Text Placeholder 11"/>
          <p:cNvSpPr>
            <a:spLocks noGrp="1"/>
          </p:cNvSpPr>
          <p:nvPr>
            <p:ph type="body" sz="quarter" idx="13" hasCustomPrompt="1"/>
          </p:nvPr>
        </p:nvSpPr>
        <p:spPr>
          <a:xfrm>
            <a:off x="435334" y="4429131"/>
            <a:ext cx="6439141" cy="714375"/>
          </a:xfrm>
        </p:spPr>
        <p:txBody>
          <a:bodyPr vert="horz">
            <a:normAutofit/>
          </a:bodyPr>
          <a:lstStyle>
            <a:lvl1pPr marL="0" indent="0">
              <a:buNone/>
              <a:defRPr sz="3400" b="1" i="0">
                <a:solidFill>
                  <a:schemeClr val="bg1"/>
                </a:solidFill>
                <a:latin typeface="Helvetica Neue"/>
                <a:cs typeface="Helvetica Neue"/>
              </a:defRPr>
            </a:lvl1pPr>
          </a:lstStyle>
          <a:p>
            <a:pPr lvl="0"/>
            <a:r>
              <a:rPr lang="en-AU" dirty="0"/>
              <a:t>Subheading</a:t>
            </a:r>
          </a:p>
        </p:txBody>
      </p:sp>
      <p:sp>
        <p:nvSpPr>
          <p:cNvPr id="15" name="Slide Number Placeholder 1"/>
          <p:cNvSpPr>
            <a:spLocks noGrp="1"/>
          </p:cNvSpPr>
          <p:nvPr>
            <p:ph type="sldNum" sz="quarter" idx="4"/>
          </p:nvPr>
        </p:nvSpPr>
        <p:spPr>
          <a:xfrm>
            <a:off x="435322" y="6250809"/>
            <a:ext cx="2310835" cy="365001"/>
          </a:xfrm>
          <a:prstGeom prst="rect">
            <a:avLst/>
          </a:prstGeom>
        </p:spPr>
        <p:txBody>
          <a:bodyPr vert="horz" lIns="70465" tIns="35233" rIns="70465" bIns="35233" rtlCol="0" anchor="ctr"/>
          <a:lstStyle>
            <a:lvl1pPr algn="l">
              <a:defRPr sz="1000">
                <a:solidFill>
                  <a:schemeClr val="tx1">
                    <a:tint val="75000"/>
                  </a:schemeClr>
                </a:solidFill>
              </a:defRPr>
            </a:lvl1pPr>
          </a:lstStyle>
          <a:p>
            <a:fld id="{12F0FE58-ED6D-6942-A8AE-A711076D0C0A}" type="slidenum">
              <a:rPr lang="en-US" smtClean="0">
                <a:solidFill>
                  <a:srgbClr val="000000">
                    <a:tint val="75000"/>
                  </a:srgbClr>
                </a:solidFill>
                <a:latin typeface="Helvetica Neue Light"/>
                <a:ea typeface="Helvetica Neue Light"/>
                <a:cs typeface="Helvetica Neue Light"/>
              </a:rPr>
              <a:pPr/>
              <a:t>‹#›</a:t>
            </a:fld>
            <a:endParaRPr lang="en-US" dirty="0">
              <a:solidFill>
                <a:srgbClr val="000000">
                  <a:tint val="75000"/>
                </a:srgbClr>
              </a:solidFill>
              <a:latin typeface="Helvetica Neue Light"/>
              <a:ea typeface="Helvetica Neue Light"/>
              <a:cs typeface="Helvetica Neue Light"/>
            </a:endParaRPr>
          </a:p>
        </p:txBody>
      </p:sp>
    </p:spTree>
    <p:extLst>
      <p:ext uri="{BB962C8B-B14F-4D97-AF65-F5344CB8AC3E}">
        <p14:creationId xmlns:p14="http://schemas.microsoft.com/office/powerpoint/2010/main" val="77728153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amp; Bullets">
    <p:spTree>
      <p:nvGrpSpPr>
        <p:cNvPr id="1" name=""/>
        <p:cNvGrpSpPr/>
        <p:nvPr/>
      </p:nvGrpSpPr>
      <p:grpSpPr>
        <a:xfrm>
          <a:off x="0" y="0"/>
          <a:ext cx="0" cy="0"/>
          <a:chOff x="0" y="0"/>
          <a:chExt cx="0" cy="0"/>
        </a:xfrm>
      </p:grpSpPr>
      <p:sp>
        <p:nvSpPr>
          <p:cNvPr id="23" name="Shape 23"/>
          <p:cNvSpPr>
            <a:spLocks noGrp="1"/>
          </p:cNvSpPr>
          <p:nvPr>
            <p:ph type="title"/>
          </p:nvPr>
        </p:nvSpPr>
        <p:spPr>
          <a:prstGeom prst="rect">
            <a:avLst/>
          </a:prstGeom>
        </p:spPr>
        <p:txBody>
          <a:bodyPr/>
          <a:lstStyle/>
          <a:p>
            <a:pPr lvl="0">
              <a:defRPr sz="1800" b="0"/>
            </a:pPr>
            <a:r>
              <a:rPr sz="3200" b="1" dirty="0"/>
              <a:t>Title Text</a:t>
            </a:r>
          </a:p>
        </p:txBody>
      </p:sp>
      <p:sp>
        <p:nvSpPr>
          <p:cNvPr id="24" name="Shape 24"/>
          <p:cNvSpPr>
            <a:spLocks noGrp="1"/>
          </p:cNvSpPr>
          <p:nvPr>
            <p:ph type="body" idx="1"/>
          </p:nvPr>
        </p:nvSpPr>
        <p:spPr>
          <a:prstGeom prst="rect">
            <a:avLst/>
          </a:prstGeom>
        </p:spPr>
        <p:txBody>
          <a:bodyPr/>
          <a:lstStyle>
            <a:lvl1pPr marL="0" indent="0">
              <a:buNone/>
              <a:defRPr/>
            </a:lvl1pPr>
          </a:lstStyle>
          <a:p>
            <a:pPr lvl="0">
              <a:defRPr sz="1800">
                <a:solidFill>
                  <a:srgbClr val="000000"/>
                </a:solidFill>
              </a:defRPr>
            </a:pPr>
            <a:r>
              <a:rPr sz="2800" dirty="0">
                <a:solidFill>
                  <a:srgbClr val="747474"/>
                </a:solidFill>
              </a:rPr>
              <a:t>Body Level One</a:t>
            </a:r>
          </a:p>
          <a:p>
            <a:pPr lvl="1">
              <a:defRPr sz="1800">
                <a:solidFill>
                  <a:srgbClr val="000000"/>
                </a:solidFill>
              </a:defRPr>
            </a:pPr>
            <a:r>
              <a:rPr sz="2800" dirty="0">
                <a:solidFill>
                  <a:srgbClr val="747474"/>
                </a:solidFill>
              </a:rPr>
              <a:t>Body Level Two</a:t>
            </a:r>
          </a:p>
          <a:p>
            <a:pPr lvl="2">
              <a:defRPr sz="1800">
                <a:solidFill>
                  <a:srgbClr val="000000"/>
                </a:solidFill>
              </a:defRPr>
            </a:pPr>
            <a:r>
              <a:rPr sz="2800" dirty="0">
                <a:solidFill>
                  <a:srgbClr val="747474"/>
                </a:solidFill>
              </a:rPr>
              <a:t>Body Level Three</a:t>
            </a:r>
          </a:p>
          <a:p>
            <a:pPr lvl="3">
              <a:defRPr sz="1800">
                <a:solidFill>
                  <a:srgbClr val="000000"/>
                </a:solidFill>
              </a:defRPr>
            </a:pPr>
            <a:r>
              <a:rPr sz="2800" dirty="0">
                <a:solidFill>
                  <a:srgbClr val="747474"/>
                </a:solidFill>
              </a:rPr>
              <a:t>Body Level Four</a:t>
            </a:r>
          </a:p>
          <a:p>
            <a:pPr lvl="4">
              <a:defRPr sz="1800">
                <a:solidFill>
                  <a:srgbClr val="000000"/>
                </a:solidFill>
              </a:defRPr>
            </a:pPr>
            <a:r>
              <a:rPr sz="2800" dirty="0">
                <a:solidFill>
                  <a:srgbClr val="747474"/>
                </a:solidFill>
              </a:rPr>
              <a:t>Body Level Five</a:t>
            </a:r>
          </a:p>
        </p:txBody>
      </p:sp>
      <p:sp>
        <p:nvSpPr>
          <p:cNvPr id="5" name="Slide Number Placeholder 1"/>
          <p:cNvSpPr>
            <a:spLocks noGrp="1"/>
          </p:cNvSpPr>
          <p:nvPr>
            <p:ph type="sldNum" sz="quarter" idx="4"/>
          </p:nvPr>
        </p:nvSpPr>
        <p:spPr>
          <a:xfrm>
            <a:off x="435322" y="6250809"/>
            <a:ext cx="2310835" cy="365001"/>
          </a:xfrm>
          <a:prstGeom prst="rect">
            <a:avLst/>
          </a:prstGeom>
        </p:spPr>
        <p:txBody>
          <a:bodyPr vert="horz" lIns="70465" tIns="35233" rIns="70465" bIns="35233" rtlCol="0" anchor="ctr"/>
          <a:lstStyle>
            <a:lvl1pPr algn="l">
              <a:defRPr sz="1000">
                <a:solidFill>
                  <a:schemeClr val="tx1">
                    <a:tint val="75000"/>
                  </a:schemeClr>
                </a:solidFill>
              </a:defRPr>
            </a:lvl1pPr>
          </a:lstStyle>
          <a:p>
            <a:fld id="{12F0FE58-ED6D-6942-A8AE-A711076D0C0A}" type="slidenum">
              <a:rPr lang="en-US" smtClean="0">
                <a:solidFill>
                  <a:srgbClr val="000000">
                    <a:tint val="75000"/>
                  </a:srgbClr>
                </a:solidFill>
                <a:latin typeface="Helvetica Neue Light"/>
                <a:ea typeface="Helvetica Neue Light"/>
                <a:cs typeface="Helvetica Neue Light"/>
              </a:rPr>
              <a:pPr/>
              <a:t>‹#›</a:t>
            </a:fld>
            <a:endParaRPr lang="en-US" dirty="0">
              <a:solidFill>
                <a:srgbClr val="000000">
                  <a:tint val="75000"/>
                </a:srgbClr>
              </a:solidFill>
              <a:latin typeface="Helvetica Neue Light"/>
              <a:ea typeface="Helvetica Neue Light"/>
              <a:cs typeface="Helvetica Neue Light"/>
            </a:endParaRPr>
          </a:p>
        </p:txBody>
      </p:sp>
    </p:spTree>
    <p:extLst>
      <p:ext uri="{BB962C8B-B14F-4D97-AF65-F5344CB8AC3E}">
        <p14:creationId xmlns:p14="http://schemas.microsoft.com/office/powerpoint/2010/main" val="69887948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Bullets &amp; Photo">
  <p:cSld name="Title, Bullets &amp; Photo">
    <p:spTree>
      <p:nvGrpSpPr>
        <p:cNvPr id="1" name="Shape 17"/>
        <p:cNvGrpSpPr/>
        <p:nvPr/>
      </p:nvGrpSpPr>
      <p:grpSpPr>
        <a:xfrm>
          <a:off x="0" y="0"/>
          <a:ext cx="0" cy="0"/>
          <a:chOff x="0" y="0"/>
          <a:chExt cx="0" cy="0"/>
        </a:xfrm>
      </p:grpSpPr>
      <p:sp>
        <p:nvSpPr>
          <p:cNvPr id="18" name="Shape 18"/>
          <p:cNvSpPr/>
          <p:nvPr/>
        </p:nvSpPr>
        <p:spPr>
          <a:xfrm>
            <a:off x="11" y="0"/>
            <a:ext cx="9916293" cy="1472540"/>
          </a:xfrm>
          <a:prstGeom prst="rect">
            <a:avLst/>
          </a:prstGeom>
          <a:solidFill>
            <a:srgbClr val="2565AC"/>
          </a:solidFill>
          <a:ln>
            <a:noFill/>
          </a:ln>
        </p:spPr>
        <p:txBody>
          <a:bodyPr spcFirstLastPara="1" wrap="square" lIns="37393" tIns="37393" rIns="37393" bIns="37393" anchor="ctr" anchorCtr="0">
            <a:noAutofit/>
          </a:bodyPr>
          <a:lstStyle/>
          <a:p>
            <a:pPr marL="0" marR="0" lvl="0" indent="0" algn="ctr" rtl="0">
              <a:lnSpc>
                <a:spcPct val="100000"/>
              </a:lnSpc>
              <a:spcBef>
                <a:spcPts val="0"/>
              </a:spcBef>
              <a:spcAft>
                <a:spcPts val="0"/>
              </a:spcAft>
              <a:buClr>
                <a:srgbClr val="000000"/>
              </a:buClr>
              <a:buSzPts val="3600"/>
              <a:buFont typeface="Helvetica Neue Light"/>
              <a:buNone/>
            </a:pPr>
            <a:endParaRPr sz="2700" b="0" i="0" u="none" strike="noStrike" cap="none">
              <a:solidFill>
                <a:srgbClr val="FFFFFF"/>
              </a:solidFill>
              <a:latin typeface="Helvetica Neue Light"/>
              <a:ea typeface="Helvetica Neue Light"/>
              <a:cs typeface="Helvetica Neue Light"/>
              <a:sym typeface="Helvetica Neue Light"/>
            </a:endParaRPr>
          </a:p>
        </p:txBody>
      </p:sp>
      <p:sp>
        <p:nvSpPr>
          <p:cNvPr id="19" name="Shape 19"/>
          <p:cNvSpPr txBox="1">
            <a:spLocks noGrp="1"/>
          </p:cNvSpPr>
          <p:nvPr>
            <p:ph type="body" idx="1"/>
          </p:nvPr>
        </p:nvSpPr>
        <p:spPr>
          <a:xfrm>
            <a:off x="435325" y="1923706"/>
            <a:ext cx="3869531" cy="4688085"/>
          </a:xfrm>
          <a:prstGeom prst="rect">
            <a:avLst/>
          </a:prstGeom>
          <a:noFill/>
          <a:ln>
            <a:noFill/>
          </a:ln>
        </p:spPr>
        <p:txBody>
          <a:bodyPr spcFirstLastPara="1" wrap="square" lIns="67299" tIns="67299" rIns="67299" bIns="67299" anchor="t" anchorCtr="0"/>
          <a:lstStyle>
            <a:lvl1pPr marL="336558" marR="0" lvl="0" indent="-168280" algn="l" rtl="0">
              <a:lnSpc>
                <a:spcPct val="120000"/>
              </a:lnSpc>
              <a:spcBef>
                <a:spcPts val="1473"/>
              </a:spcBef>
              <a:spcAft>
                <a:spcPts val="0"/>
              </a:spcAft>
              <a:buClr>
                <a:srgbClr val="747474"/>
              </a:buClr>
              <a:buSzPts val="1875"/>
              <a:buFont typeface="Helvetica Neue"/>
              <a:buNone/>
              <a:defRPr sz="1900" b="0" i="0" u="none" strike="noStrike" cap="none">
                <a:solidFill>
                  <a:srgbClr val="747474"/>
                </a:solidFill>
                <a:latin typeface="Helvetica Neue"/>
                <a:ea typeface="Helvetica Neue"/>
                <a:cs typeface="Helvetica Neue"/>
                <a:sym typeface="Helvetica Neue"/>
              </a:defRPr>
            </a:lvl1pPr>
            <a:lvl2pPr marL="673117" marR="0" lvl="1"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2pPr>
            <a:lvl3pPr marL="1009675" marR="0" lvl="2"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3pPr>
            <a:lvl4pPr marL="1346232" marR="0" lvl="3"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4pPr>
            <a:lvl5pPr marL="1682788" marR="0" lvl="4"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5pPr>
            <a:lvl6pPr marL="2019347" marR="0" lvl="5"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6pPr>
            <a:lvl7pPr marL="2355907" marR="0" lvl="6"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7pPr>
            <a:lvl8pPr marL="2692465" marR="0" lvl="7"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8pPr>
            <a:lvl9pPr marL="3029021" marR="0" lvl="8"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20" name="Shape 20"/>
          <p:cNvSpPr>
            <a:spLocks noGrp="1"/>
          </p:cNvSpPr>
          <p:nvPr>
            <p:ph type="pic" idx="2"/>
          </p:nvPr>
        </p:nvSpPr>
        <p:spPr>
          <a:xfrm>
            <a:off x="4878040" y="1928555"/>
            <a:ext cx="4611149" cy="3973847"/>
          </a:xfrm>
          <a:prstGeom prst="rect">
            <a:avLst/>
          </a:prstGeom>
          <a:noFill/>
          <a:ln>
            <a:noFill/>
          </a:ln>
        </p:spPr>
        <p:txBody>
          <a:bodyPr spcFirstLastPara="1" wrap="square" lIns="67299" tIns="67299" rIns="67299" bIns="67299" anchor="t" anchorCtr="0"/>
          <a:lstStyle>
            <a:lvl1pPr marR="0" lvl="0" algn="l" rtl="0">
              <a:lnSpc>
                <a:spcPct val="120000"/>
              </a:lnSpc>
              <a:spcBef>
                <a:spcPts val="1473"/>
              </a:spcBef>
              <a:spcAft>
                <a:spcPts val="0"/>
              </a:spcAft>
              <a:buClr>
                <a:srgbClr val="747474"/>
              </a:buClr>
              <a:buSzPts val="1500"/>
              <a:buFont typeface="Helvetica Neue"/>
              <a:buNone/>
              <a:defRPr sz="1500" b="0" i="0" u="none" strike="noStrike" cap="none">
                <a:solidFill>
                  <a:srgbClr val="747474"/>
                </a:solidFill>
                <a:latin typeface="Helvetica Neue Light"/>
                <a:ea typeface="Helvetica Neue Light"/>
                <a:cs typeface="Helvetica Neue Light"/>
                <a:sym typeface="Helvetica Neue Light"/>
              </a:defRPr>
            </a:lvl1pPr>
            <a:lvl2pPr marR="0" lvl="1" algn="l" rtl="0">
              <a:lnSpc>
                <a:spcPct val="120000"/>
              </a:lnSpc>
              <a:spcBef>
                <a:spcPts val="1473"/>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2pPr>
            <a:lvl3pPr marR="0" lvl="2" algn="l" rtl="0">
              <a:lnSpc>
                <a:spcPct val="120000"/>
              </a:lnSpc>
              <a:spcBef>
                <a:spcPts val="1473"/>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3pPr>
            <a:lvl4pPr marR="0" lvl="3" algn="l" rtl="0">
              <a:lnSpc>
                <a:spcPct val="120000"/>
              </a:lnSpc>
              <a:spcBef>
                <a:spcPts val="1473"/>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4pPr>
            <a:lvl5pPr marR="0" lvl="4" algn="l" rtl="0">
              <a:lnSpc>
                <a:spcPct val="120000"/>
              </a:lnSpc>
              <a:spcBef>
                <a:spcPts val="1473"/>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5pPr>
            <a:lvl6pPr marR="0" lvl="5"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6pPr>
            <a:lvl7pPr marR="0" lvl="6"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7pPr>
            <a:lvl8pPr marR="0" lvl="7"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8pPr>
            <a:lvl9pPr marR="0" lvl="8"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21" name="Shape 21"/>
          <p:cNvSpPr txBox="1">
            <a:spLocks noGrp="1"/>
          </p:cNvSpPr>
          <p:nvPr>
            <p:ph type="title"/>
          </p:nvPr>
        </p:nvSpPr>
        <p:spPr>
          <a:xfrm>
            <a:off x="435333" y="232172"/>
            <a:ext cx="9035355" cy="982266"/>
          </a:xfrm>
          <a:prstGeom prst="rect">
            <a:avLst/>
          </a:prstGeom>
          <a:noFill/>
          <a:ln>
            <a:noFill/>
          </a:ln>
        </p:spPr>
        <p:txBody>
          <a:bodyPr spcFirstLastPara="1" wrap="square" lIns="67299" tIns="67299" rIns="67299" bIns="67299" anchor="b" anchorCtr="0"/>
          <a:lstStyle>
            <a:lvl1pPr marR="0" lvl="0" algn="l" rtl="0">
              <a:lnSpc>
                <a:spcPct val="100000"/>
              </a:lnSpc>
              <a:spcBef>
                <a:spcPts val="0"/>
              </a:spcBef>
              <a:spcAft>
                <a:spcPts val="0"/>
              </a:spcAft>
              <a:buClr>
                <a:schemeClr val="lt1"/>
              </a:buClr>
              <a:buSzPts val="4100"/>
              <a:buFont typeface="Helvetica Neue"/>
              <a:buNone/>
              <a:defRPr sz="3000" b="1" i="0" u="none" strike="noStrike" cap="none">
                <a:solidFill>
                  <a:schemeClr val="lt1"/>
                </a:solidFill>
                <a:latin typeface="Helvetica Neue"/>
                <a:ea typeface="Helvetica Neue"/>
                <a:cs typeface="Helvetica Neue"/>
                <a:sym typeface="Helvetica Neue"/>
              </a:defRPr>
            </a:lvl1pPr>
            <a:lvl2pPr marR="0" lvl="1"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2pPr>
            <a:lvl3pPr marR="0" lvl="2"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3pPr>
            <a:lvl4pPr marR="0" lvl="3"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4pPr>
            <a:lvl5pPr marR="0" lvl="4"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5pPr>
            <a:lvl6pPr marR="0" lvl="5"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6pPr>
            <a:lvl7pPr marR="0" lvl="6"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7pPr>
            <a:lvl8pPr marR="0" lvl="7"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8pPr>
            <a:lvl9pPr marR="0" lvl="8"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9pPr>
          </a:lstStyle>
          <a:p>
            <a:endParaRPr/>
          </a:p>
        </p:txBody>
      </p:sp>
      <p:sp>
        <p:nvSpPr>
          <p:cNvPr id="22" name="Shape 22"/>
          <p:cNvSpPr txBox="1">
            <a:spLocks noGrp="1"/>
          </p:cNvSpPr>
          <p:nvPr>
            <p:ph type="sldNum" idx="12"/>
          </p:nvPr>
        </p:nvSpPr>
        <p:spPr>
          <a:xfrm>
            <a:off x="-1639308" y="6250793"/>
            <a:ext cx="2310835" cy="365001"/>
          </a:xfrm>
          <a:prstGeom prst="rect">
            <a:avLst/>
          </a:prstGeom>
          <a:noFill/>
          <a:ln>
            <a:noFill/>
          </a:ln>
        </p:spPr>
        <p:txBody>
          <a:bodyPr spcFirstLastPara="1" wrap="square" lIns="67299" tIns="33643" rIns="67299" bIns="33643" anchor="ctr" anchorCtr="0">
            <a:noAutofit/>
          </a:bodyPr>
          <a:lstStyle>
            <a:lvl1pPr marL="0" marR="0" lvl="0"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pic>
        <p:nvPicPr>
          <p:cNvPr id="23" name="Shape 23" descr="housinghublogo.jpg"/>
          <p:cNvPicPr preferRelativeResize="0"/>
          <p:nvPr/>
        </p:nvPicPr>
        <p:blipFill rotWithShape="1">
          <a:blip r:embed="rId2">
            <a:alphaModFix/>
          </a:blip>
          <a:srcRect/>
          <a:stretch/>
        </p:blipFill>
        <p:spPr>
          <a:xfrm>
            <a:off x="7257306" y="6250782"/>
            <a:ext cx="2213374" cy="414338"/>
          </a:xfrm>
          <a:prstGeom prst="rect">
            <a:avLst/>
          </a:prstGeom>
          <a:noFill/>
          <a:ln>
            <a:noFill/>
          </a:ln>
        </p:spPr>
      </p:pic>
    </p:spTree>
    <p:extLst>
      <p:ext uri="{BB962C8B-B14F-4D97-AF65-F5344CB8AC3E}">
        <p14:creationId xmlns:p14="http://schemas.microsoft.com/office/powerpoint/2010/main" val="1133295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9"/>
            <a:ext cx="84201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78481" indent="0" algn="ctr">
              <a:buNone/>
              <a:defRPr>
                <a:solidFill>
                  <a:schemeClr val="tx1">
                    <a:tint val="75000"/>
                  </a:schemeClr>
                </a:solidFill>
              </a:defRPr>
            </a:lvl2pPr>
            <a:lvl3pPr marL="956961" indent="0" algn="ctr">
              <a:buNone/>
              <a:defRPr>
                <a:solidFill>
                  <a:schemeClr val="tx1">
                    <a:tint val="75000"/>
                  </a:schemeClr>
                </a:solidFill>
              </a:defRPr>
            </a:lvl3pPr>
            <a:lvl4pPr marL="1435445" indent="0" algn="ctr">
              <a:buNone/>
              <a:defRPr>
                <a:solidFill>
                  <a:schemeClr val="tx1">
                    <a:tint val="75000"/>
                  </a:schemeClr>
                </a:solidFill>
              </a:defRPr>
            </a:lvl4pPr>
            <a:lvl5pPr marL="1913923" indent="0" algn="ctr">
              <a:buNone/>
              <a:defRPr>
                <a:solidFill>
                  <a:schemeClr val="tx1">
                    <a:tint val="75000"/>
                  </a:schemeClr>
                </a:solidFill>
              </a:defRPr>
            </a:lvl5pPr>
            <a:lvl6pPr marL="2392405" indent="0" algn="ctr">
              <a:buNone/>
              <a:defRPr>
                <a:solidFill>
                  <a:schemeClr val="tx1">
                    <a:tint val="75000"/>
                  </a:schemeClr>
                </a:solidFill>
              </a:defRPr>
            </a:lvl6pPr>
            <a:lvl7pPr marL="2870890" indent="0" algn="ctr">
              <a:buNone/>
              <a:defRPr>
                <a:solidFill>
                  <a:schemeClr val="tx1">
                    <a:tint val="75000"/>
                  </a:schemeClr>
                </a:solidFill>
              </a:defRPr>
            </a:lvl7pPr>
            <a:lvl8pPr marL="3349366" indent="0" algn="ctr">
              <a:buNone/>
              <a:defRPr>
                <a:solidFill>
                  <a:schemeClr val="tx1">
                    <a:tint val="75000"/>
                  </a:schemeClr>
                </a:solidFill>
              </a:defRPr>
            </a:lvl8pPr>
            <a:lvl9pPr marL="3827849"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D5A9894B-E0BE-104A-B2B1-6272A8C31264}" type="datetimeFigureOut">
              <a:rPr lang="en-US" smtClean="0">
                <a:solidFill>
                  <a:prstClr val="black">
                    <a:tint val="75000"/>
                  </a:prstClr>
                </a:solidFill>
                <a:latin typeface="Calibri"/>
              </a:rPr>
              <a:pPr/>
              <a:t>6/27/2018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B931C0B-1B6D-E441-8436-DD6B6956F9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7802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D5A9894B-E0BE-104A-B2B1-6272A8C31264}" type="datetimeFigureOut">
              <a:rPr lang="en-US" smtClean="0">
                <a:solidFill>
                  <a:prstClr val="black">
                    <a:tint val="75000"/>
                  </a:prstClr>
                </a:solidFill>
                <a:latin typeface="Calibri"/>
              </a:rPr>
              <a:pPr/>
              <a:t>6/27/2018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B931C0B-1B6D-E441-8436-DD6B6956F9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177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20"/>
            <a:ext cx="8420100" cy="1362075"/>
          </a:xfrm>
        </p:spPr>
        <p:txBody>
          <a:bodyPr anchor="t"/>
          <a:lstStyle>
            <a:lvl1pPr algn="l">
              <a:defRPr sz="4200" b="1" cap="all"/>
            </a:lvl1pPr>
          </a:lstStyle>
          <a:p>
            <a:r>
              <a:rPr lang="en-AU"/>
              <a:t>Click to edit Master title style</a:t>
            </a:r>
            <a:endParaRPr lang="en-US"/>
          </a:p>
        </p:txBody>
      </p:sp>
      <p:sp>
        <p:nvSpPr>
          <p:cNvPr id="3" name="Text Placeholder 2"/>
          <p:cNvSpPr>
            <a:spLocks noGrp="1"/>
          </p:cNvSpPr>
          <p:nvPr>
            <p:ph type="body" idx="1"/>
          </p:nvPr>
        </p:nvSpPr>
        <p:spPr>
          <a:xfrm>
            <a:off x="782506" y="2906731"/>
            <a:ext cx="8420100" cy="1500187"/>
          </a:xfrm>
        </p:spPr>
        <p:txBody>
          <a:bodyPr anchor="b"/>
          <a:lstStyle>
            <a:lvl1pPr marL="0" indent="0">
              <a:buNone/>
              <a:defRPr sz="2100">
                <a:solidFill>
                  <a:schemeClr val="tx1">
                    <a:tint val="75000"/>
                  </a:schemeClr>
                </a:solidFill>
              </a:defRPr>
            </a:lvl1pPr>
            <a:lvl2pPr marL="478481" indent="0">
              <a:buNone/>
              <a:defRPr sz="1900">
                <a:solidFill>
                  <a:schemeClr val="tx1">
                    <a:tint val="75000"/>
                  </a:schemeClr>
                </a:solidFill>
              </a:defRPr>
            </a:lvl2pPr>
            <a:lvl3pPr marL="956961" indent="0">
              <a:buNone/>
              <a:defRPr sz="1700">
                <a:solidFill>
                  <a:schemeClr val="tx1">
                    <a:tint val="75000"/>
                  </a:schemeClr>
                </a:solidFill>
              </a:defRPr>
            </a:lvl3pPr>
            <a:lvl4pPr marL="1435445" indent="0">
              <a:buNone/>
              <a:defRPr sz="1500">
                <a:solidFill>
                  <a:schemeClr val="tx1">
                    <a:tint val="75000"/>
                  </a:schemeClr>
                </a:solidFill>
              </a:defRPr>
            </a:lvl4pPr>
            <a:lvl5pPr marL="1913923" indent="0">
              <a:buNone/>
              <a:defRPr sz="1500">
                <a:solidFill>
                  <a:schemeClr val="tx1">
                    <a:tint val="75000"/>
                  </a:schemeClr>
                </a:solidFill>
              </a:defRPr>
            </a:lvl5pPr>
            <a:lvl6pPr marL="2392405" indent="0">
              <a:buNone/>
              <a:defRPr sz="1500">
                <a:solidFill>
                  <a:schemeClr val="tx1">
                    <a:tint val="75000"/>
                  </a:schemeClr>
                </a:solidFill>
              </a:defRPr>
            </a:lvl6pPr>
            <a:lvl7pPr marL="2870890" indent="0">
              <a:buNone/>
              <a:defRPr sz="1500">
                <a:solidFill>
                  <a:schemeClr val="tx1">
                    <a:tint val="75000"/>
                  </a:schemeClr>
                </a:solidFill>
              </a:defRPr>
            </a:lvl7pPr>
            <a:lvl8pPr marL="3349366" indent="0">
              <a:buNone/>
              <a:defRPr sz="1500">
                <a:solidFill>
                  <a:schemeClr val="tx1">
                    <a:tint val="75000"/>
                  </a:schemeClr>
                </a:solidFill>
              </a:defRPr>
            </a:lvl8pPr>
            <a:lvl9pPr marL="3827849" indent="0">
              <a:buNone/>
              <a:defRPr sz="15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D5A9894B-E0BE-104A-B2B1-6272A8C31264}" type="datetimeFigureOut">
              <a:rPr lang="en-US" smtClean="0">
                <a:solidFill>
                  <a:prstClr val="black">
                    <a:tint val="75000"/>
                  </a:prstClr>
                </a:solidFill>
                <a:latin typeface="Calibri"/>
              </a:rPr>
              <a:pPr/>
              <a:t>6/27/2018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B931C0B-1B6D-E441-8436-DD6B6956F9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9302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95301" y="1600220"/>
            <a:ext cx="4375150" cy="452596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5035550" y="1600220"/>
            <a:ext cx="4375150" cy="452596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D5A9894B-E0BE-104A-B2B1-6272A8C31264}" type="datetimeFigureOut">
              <a:rPr lang="en-US" smtClean="0">
                <a:solidFill>
                  <a:prstClr val="black">
                    <a:tint val="75000"/>
                  </a:prstClr>
                </a:solidFill>
                <a:latin typeface="Calibri"/>
              </a:rPr>
              <a:pPr/>
              <a:t>6/27/2018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B931C0B-1B6D-E441-8436-DD6B6956F9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2396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500" b="1"/>
            </a:lvl1pPr>
            <a:lvl2pPr marL="478481" indent="0">
              <a:buNone/>
              <a:defRPr sz="2100" b="1"/>
            </a:lvl2pPr>
            <a:lvl3pPr marL="956961" indent="0">
              <a:buNone/>
              <a:defRPr sz="1900" b="1"/>
            </a:lvl3pPr>
            <a:lvl4pPr marL="1435445" indent="0">
              <a:buNone/>
              <a:defRPr sz="1700" b="1"/>
            </a:lvl4pPr>
            <a:lvl5pPr marL="1913923" indent="0">
              <a:buNone/>
              <a:defRPr sz="1700" b="1"/>
            </a:lvl5pPr>
            <a:lvl6pPr marL="2392405" indent="0">
              <a:buNone/>
              <a:defRPr sz="1700" b="1"/>
            </a:lvl6pPr>
            <a:lvl7pPr marL="2870890" indent="0">
              <a:buNone/>
              <a:defRPr sz="1700" b="1"/>
            </a:lvl7pPr>
            <a:lvl8pPr marL="3349366" indent="0">
              <a:buNone/>
              <a:defRPr sz="1700" b="1"/>
            </a:lvl8pPr>
            <a:lvl9pPr marL="3827849" indent="0">
              <a:buNone/>
              <a:defRPr sz="1700" b="1"/>
            </a:lvl9pPr>
          </a:lstStyle>
          <a:p>
            <a:pPr lvl="0"/>
            <a:r>
              <a:rPr lang="en-AU"/>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5032121" y="1535113"/>
            <a:ext cx="4378589" cy="639762"/>
          </a:xfrm>
        </p:spPr>
        <p:txBody>
          <a:bodyPr anchor="b"/>
          <a:lstStyle>
            <a:lvl1pPr marL="0" indent="0">
              <a:buNone/>
              <a:defRPr sz="2500" b="1"/>
            </a:lvl1pPr>
            <a:lvl2pPr marL="478481" indent="0">
              <a:buNone/>
              <a:defRPr sz="2100" b="1"/>
            </a:lvl2pPr>
            <a:lvl3pPr marL="956961" indent="0">
              <a:buNone/>
              <a:defRPr sz="1900" b="1"/>
            </a:lvl3pPr>
            <a:lvl4pPr marL="1435445" indent="0">
              <a:buNone/>
              <a:defRPr sz="1700" b="1"/>
            </a:lvl4pPr>
            <a:lvl5pPr marL="1913923" indent="0">
              <a:buNone/>
              <a:defRPr sz="1700" b="1"/>
            </a:lvl5pPr>
            <a:lvl6pPr marL="2392405" indent="0">
              <a:buNone/>
              <a:defRPr sz="1700" b="1"/>
            </a:lvl6pPr>
            <a:lvl7pPr marL="2870890" indent="0">
              <a:buNone/>
              <a:defRPr sz="1700" b="1"/>
            </a:lvl7pPr>
            <a:lvl8pPr marL="3349366" indent="0">
              <a:buNone/>
              <a:defRPr sz="1700" b="1"/>
            </a:lvl8pPr>
            <a:lvl9pPr marL="3827849" indent="0">
              <a:buNone/>
              <a:defRPr sz="1700" b="1"/>
            </a:lvl9pPr>
          </a:lstStyle>
          <a:p>
            <a:pPr lvl="0"/>
            <a:r>
              <a:rPr lang="en-AU"/>
              <a:t>Click to edit Master text styles</a:t>
            </a:r>
          </a:p>
        </p:txBody>
      </p:sp>
      <p:sp>
        <p:nvSpPr>
          <p:cNvPr id="6" name="Content Placeholder 5"/>
          <p:cNvSpPr>
            <a:spLocks noGrp="1"/>
          </p:cNvSpPr>
          <p:nvPr>
            <p:ph sz="quarter" idx="4"/>
          </p:nvPr>
        </p:nvSpPr>
        <p:spPr>
          <a:xfrm>
            <a:off x="5032121" y="2174875"/>
            <a:ext cx="4378589" cy="3951288"/>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D5A9894B-E0BE-104A-B2B1-6272A8C31264}" type="datetimeFigureOut">
              <a:rPr lang="en-US" smtClean="0">
                <a:solidFill>
                  <a:prstClr val="black">
                    <a:tint val="75000"/>
                  </a:prstClr>
                </a:solidFill>
                <a:latin typeface="Calibri"/>
              </a:rPr>
              <a:pPr/>
              <a:t>6/27/2018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B931C0B-1B6D-E441-8436-DD6B6956F9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755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ur-Vision">
    <p:spTree>
      <p:nvGrpSpPr>
        <p:cNvPr id="1" name=""/>
        <p:cNvGrpSpPr/>
        <p:nvPr/>
      </p:nvGrpSpPr>
      <p:grpSpPr>
        <a:xfrm>
          <a:off x="0" y="0"/>
          <a:ext cx="0" cy="0"/>
          <a:chOff x="0" y="0"/>
          <a:chExt cx="0" cy="0"/>
        </a:xfrm>
      </p:grpSpPr>
      <p:pic>
        <p:nvPicPr>
          <p:cNvPr id="8" name="Picture Placeholder 5" descr="ben-in-kitchen.jpg"/>
          <p:cNvPicPr>
            <a:picLocks noChangeAspect="1"/>
          </p:cNvPicPr>
          <p:nvPr userDrawn="1"/>
        </p:nvPicPr>
        <p:blipFill rotWithShape="1">
          <a:blip r:embed="rId2" cstate="print">
            <a:extLst>
              <a:ext uri="{28A0092B-C50C-407E-A947-70E740481C1C}">
                <a14:useLocalDpi xmlns:a14="http://schemas.microsoft.com/office/drawing/2010/main"/>
              </a:ext>
            </a:extLst>
          </a:blip>
          <a:srcRect t="-1820"/>
          <a:stretch/>
        </p:blipFill>
        <p:spPr>
          <a:xfrm>
            <a:off x="-219267" y="-189420"/>
            <a:ext cx="10138167" cy="7060950"/>
          </a:xfrm>
          <a:prstGeom prst="rect">
            <a:avLst/>
          </a:prstGeom>
          <a:ln w="12700">
            <a:miter lim="400000"/>
          </a:ln>
          <a:extLst>
            <a:ext uri="{C572A759-6A51-4108-AA02-DFA0A04FC94B}">
              <ma14:wrappingTextBoxFlag xmlns:ma14="http://schemas.microsoft.com/office/mac/drawingml/2011/main" xmlns="" val="1"/>
            </a:ext>
          </a:extLst>
        </p:spPr>
      </p:pic>
      <p:sp>
        <p:nvSpPr>
          <p:cNvPr id="9" name="Rectangle 8"/>
          <p:cNvSpPr/>
          <p:nvPr userDrawn="1"/>
        </p:nvSpPr>
        <p:spPr>
          <a:xfrm>
            <a:off x="703515" y="940034"/>
            <a:ext cx="4279718" cy="5049286"/>
          </a:xfrm>
          <a:prstGeom prst="rect">
            <a:avLst/>
          </a:prstGeom>
          <a:gradFill flip="none" rotWithShape="1">
            <a:gsLst>
              <a:gs pos="0">
                <a:srgbClr val="F2B21F">
                  <a:alpha val="87000"/>
                </a:srgbClr>
              </a:gs>
              <a:gs pos="36000">
                <a:srgbClr val="FF9E44">
                  <a:alpha val="92000"/>
                </a:srgbClr>
              </a:gs>
            </a:gsLst>
            <a:lin ang="0" scaled="1"/>
            <a:tileRect/>
          </a:gradFill>
        </p:spPr>
        <p:txBody>
          <a:bodyPr wrap="square" lIns="264900" tIns="264900" rIns="264900" bIns="264900">
            <a:spAutoFit/>
          </a:bodyPr>
          <a:lstStyle/>
          <a:p>
            <a:pPr algn="l">
              <a:lnSpc>
                <a:spcPct val="110000"/>
              </a:lnSpc>
              <a:spcAft>
                <a:spcPts val="442"/>
              </a:spcAft>
            </a:pPr>
            <a:r>
              <a:rPr lang="en-US" sz="4800" dirty="0">
                <a:solidFill>
                  <a:schemeClr val="bg1"/>
                </a:solidFill>
                <a:latin typeface="Helvetica Neue Bold Condensed"/>
                <a:cs typeface="Helvetica Neue Bold Condensed"/>
              </a:rPr>
              <a:t>OUR VISION</a:t>
            </a:r>
          </a:p>
          <a:p>
            <a:pPr algn="l">
              <a:lnSpc>
                <a:spcPct val="120000"/>
              </a:lnSpc>
            </a:pPr>
            <a:r>
              <a:rPr lang="en-US" sz="2200" dirty="0">
                <a:solidFill>
                  <a:schemeClr val="bg1"/>
                </a:solidFill>
                <a:latin typeface="Helvetica Neue Medium"/>
                <a:cs typeface="Helvetica Neue Medium"/>
              </a:rPr>
              <a:t>That young people with disability and complex care needs will have inherent value as members of our society with access to a range of housing and support options that enhance health, wellbeing and participation.</a:t>
            </a:r>
          </a:p>
        </p:txBody>
      </p:sp>
      <p:sp>
        <p:nvSpPr>
          <p:cNvPr id="11" name="Rectangle 10"/>
          <p:cNvSpPr/>
          <p:nvPr userDrawn="1"/>
        </p:nvSpPr>
        <p:spPr>
          <a:xfrm>
            <a:off x="703515" y="581294"/>
            <a:ext cx="4279718" cy="491029"/>
          </a:xfrm>
          <a:prstGeom prst="rect">
            <a:avLst/>
          </a:prstGeom>
          <a:solidFill>
            <a:schemeClr val="bg1">
              <a:lumMod val="6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7377" tIns="37377" rIns="37377" bIns="37377" numCol="1" spcCol="28034" rtlCol="0" anchor="ctr">
            <a:spAutoFit/>
          </a:bodyPr>
          <a:lstStyle/>
          <a:p>
            <a:pPr marL="0" marR="0" indent="0" algn="ctr" defTabSz="429872" rtl="0" fontAlgn="auto" latinLnBrk="1" hangingPunct="0">
              <a:lnSpc>
                <a:spcPct val="100000"/>
              </a:lnSpc>
              <a:spcBef>
                <a:spcPts val="0"/>
              </a:spcBef>
              <a:spcAft>
                <a:spcPts val="0"/>
              </a:spcAft>
              <a:buClrTx/>
              <a:buSzTx/>
              <a:buFontTx/>
              <a:buNone/>
              <a:tabLst/>
            </a:pPr>
            <a:endParaRPr kumimoji="0" lang="en-US" sz="2700" b="0" i="0" u="none" strike="noStrike" cap="none" spc="0" normalizeH="0" baseline="0">
              <a:ln>
                <a:noFill/>
              </a:ln>
              <a:solidFill>
                <a:srgbClr val="FFFFFF"/>
              </a:solidFill>
              <a:effectLst/>
              <a:uFillTx/>
              <a:latin typeface="+mn-lt"/>
              <a:ea typeface="+mn-ea"/>
              <a:cs typeface="+mn-cs"/>
              <a:sym typeface="Helvetica Neue Light"/>
            </a:endParaRPr>
          </a:p>
        </p:txBody>
      </p:sp>
      <p:sp>
        <p:nvSpPr>
          <p:cNvPr id="13" name="Slide Number Placeholder 1"/>
          <p:cNvSpPr>
            <a:spLocks noGrp="1"/>
          </p:cNvSpPr>
          <p:nvPr>
            <p:ph type="sldNum" sz="quarter" idx="4"/>
          </p:nvPr>
        </p:nvSpPr>
        <p:spPr>
          <a:xfrm>
            <a:off x="435325" y="6250801"/>
            <a:ext cx="2310835" cy="365001"/>
          </a:xfrm>
          <a:prstGeom prst="rect">
            <a:avLst/>
          </a:prstGeom>
        </p:spPr>
        <p:txBody>
          <a:bodyPr vert="horz" lIns="67280" tIns="33643" rIns="67280" bIns="33643" rtlCol="0" anchor="ctr"/>
          <a:lstStyle>
            <a:lvl1pPr algn="l">
              <a:defRPr sz="800">
                <a:solidFill>
                  <a:schemeClr val="tx1">
                    <a:tint val="75000"/>
                  </a:schemeClr>
                </a:solidFill>
              </a:defRPr>
            </a:lvl1pPr>
          </a:lstStyle>
          <a:p>
            <a:fld id="{12F0FE58-ED6D-6942-A8AE-A711076D0C0A}" type="slidenum">
              <a:rPr lang="en-US" smtClean="0"/>
              <a:pPr/>
              <a:t>‹#›</a:t>
            </a:fld>
            <a:endParaRPr lang="en-US" dirty="0"/>
          </a:p>
        </p:txBody>
      </p:sp>
    </p:spTree>
    <p:extLst>
      <p:ext uri="{BB962C8B-B14F-4D97-AF65-F5344CB8AC3E}">
        <p14:creationId xmlns:p14="http://schemas.microsoft.com/office/powerpoint/2010/main" val="212745738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D5A9894B-E0BE-104A-B2B1-6272A8C31264}" type="datetimeFigureOut">
              <a:rPr lang="en-US" smtClean="0">
                <a:solidFill>
                  <a:prstClr val="black">
                    <a:tint val="75000"/>
                  </a:prstClr>
                </a:solidFill>
                <a:latin typeface="Calibri"/>
              </a:rPr>
              <a:pPr/>
              <a:t>6/27/2018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B931C0B-1B6D-E441-8436-DD6B6956F9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9015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A9894B-E0BE-104A-B2B1-6272A8C31264}" type="datetimeFigureOut">
              <a:rPr lang="en-US" smtClean="0">
                <a:solidFill>
                  <a:prstClr val="black">
                    <a:tint val="75000"/>
                  </a:prstClr>
                </a:solidFill>
                <a:latin typeface="Calibri"/>
              </a:rPr>
              <a:pPr/>
              <a:t>6/27/2018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B931C0B-1B6D-E441-8436-DD6B6956F9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5674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3" y="273050"/>
            <a:ext cx="3259006" cy="1162050"/>
          </a:xfrm>
        </p:spPr>
        <p:txBody>
          <a:bodyPr anchor="b"/>
          <a:lstStyle>
            <a:lvl1pPr algn="l">
              <a:defRPr sz="2100" b="1"/>
            </a:lvl1pPr>
          </a:lstStyle>
          <a:p>
            <a:r>
              <a:rPr lang="en-AU"/>
              <a:t>Click to edit Master title style</a:t>
            </a:r>
            <a:endParaRPr lang="en-US"/>
          </a:p>
        </p:txBody>
      </p:sp>
      <p:sp>
        <p:nvSpPr>
          <p:cNvPr id="3" name="Content Placeholder 2"/>
          <p:cNvSpPr>
            <a:spLocks noGrp="1"/>
          </p:cNvSpPr>
          <p:nvPr>
            <p:ph idx="1"/>
          </p:nvPr>
        </p:nvSpPr>
        <p:spPr>
          <a:xfrm>
            <a:off x="3872973" y="273070"/>
            <a:ext cx="5537729" cy="5853113"/>
          </a:xfrm>
        </p:spPr>
        <p:txBody>
          <a:bodyPr/>
          <a:lstStyle>
            <a:lvl1pPr>
              <a:defRPr sz="34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95303" y="1435103"/>
            <a:ext cx="3259006" cy="4691063"/>
          </a:xfrm>
        </p:spPr>
        <p:txBody>
          <a:bodyPr/>
          <a:lstStyle>
            <a:lvl1pPr marL="0" indent="0">
              <a:buNone/>
              <a:defRPr sz="1500"/>
            </a:lvl1pPr>
            <a:lvl2pPr marL="478481" indent="0">
              <a:buNone/>
              <a:defRPr sz="1300"/>
            </a:lvl2pPr>
            <a:lvl3pPr marL="956961" indent="0">
              <a:buNone/>
              <a:defRPr sz="1000"/>
            </a:lvl3pPr>
            <a:lvl4pPr marL="1435445" indent="0">
              <a:buNone/>
              <a:defRPr sz="1000"/>
            </a:lvl4pPr>
            <a:lvl5pPr marL="1913923" indent="0">
              <a:buNone/>
              <a:defRPr sz="1000"/>
            </a:lvl5pPr>
            <a:lvl6pPr marL="2392405" indent="0">
              <a:buNone/>
              <a:defRPr sz="1000"/>
            </a:lvl6pPr>
            <a:lvl7pPr marL="2870890" indent="0">
              <a:buNone/>
              <a:defRPr sz="1000"/>
            </a:lvl7pPr>
            <a:lvl8pPr marL="3349366" indent="0">
              <a:buNone/>
              <a:defRPr sz="1000"/>
            </a:lvl8pPr>
            <a:lvl9pPr marL="3827849" indent="0">
              <a:buNone/>
              <a:defRPr sz="1000"/>
            </a:lvl9pPr>
          </a:lstStyle>
          <a:p>
            <a:pPr lvl="0"/>
            <a:r>
              <a:rPr lang="en-AU"/>
              <a:t>Click to edit Master text styles</a:t>
            </a:r>
          </a:p>
        </p:txBody>
      </p:sp>
      <p:sp>
        <p:nvSpPr>
          <p:cNvPr id="5" name="Date Placeholder 4"/>
          <p:cNvSpPr>
            <a:spLocks noGrp="1"/>
          </p:cNvSpPr>
          <p:nvPr>
            <p:ph type="dt" sz="half" idx="10"/>
          </p:nvPr>
        </p:nvSpPr>
        <p:spPr/>
        <p:txBody>
          <a:bodyPr/>
          <a:lstStyle/>
          <a:p>
            <a:fld id="{D5A9894B-E0BE-104A-B2B1-6272A8C31264}" type="datetimeFigureOut">
              <a:rPr lang="en-US" smtClean="0">
                <a:solidFill>
                  <a:prstClr val="black">
                    <a:tint val="75000"/>
                  </a:prstClr>
                </a:solidFill>
                <a:latin typeface="Calibri"/>
              </a:rPr>
              <a:pPr/>
              <a:t>6/27/2018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B931C0B-1B6D-E441-8436-DD6B6956F9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73087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100" b="1"/>
            </a:lvl1pPr>
          </a:lstStyle>
          <a:p>
            <a:r>
              <a:rPr lang="en-AU"/>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400"/>
            </a:lvl1pPr>
            <a:lvl2pPr marL="478481" indent="0">
              <a:buNone/>
              <a:defRPr sz="2900"/>
            </a:lvl2pPr>
            <a:lvl3pPr marL="956961" indent="0">
              <a:buNone/>
              <a:defRPr sz="2500"/>
            </a:lvl3pPr>
            <a:lvl4pPr marL="1435445" indent="0">
              <a:buNone/>
              <a:defRPr sz="2100"/>
            </a:lvl4pPr>
            <a:lvl5pPr marL="1913923" indent="0">
              <a:buNone/>
              <a:defRPr sz="2100"/>
            </a:lvl5pPr>
            <a:lvl6pPr marL="2392405" indent="0">
              <a:buNone/>
              <a:defRPr sz="2100"/>
            </a:lvl6pPr>
            <a:lvl7pPr marL="2870890" indent="0">
              <a:buNone/>
              <a:defRPr sz="2100"/>
            </a:lvl7pPr>
            <a:lvl8pPr marL="3349366" indent="0">
              <a:buNone/>
              <a:defRPr sz="2100"/>
            </a:lvl8pPr>
            <a:lvl9pPr marL="3827849" indent="0">
              <a:buNone/>
              <a:defRPr sz="21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500"/>
            </a:lvl1pPr>
            <a:lvl2pPr marL="478481" indent="0">
              <a:buNone/>
              <a:defRPr sz="1300"/>
            </a:lvl2pPr>
            <a:lvl3pPr marL="956961" indent="0">
              <a:buNone/>
              <a:defRPr sz="1000"/>
            </a:lvl3pPr>
            <a:lvl4pPr marL="1435445" indent="0">
              <a:buNone/>
              <a:defRPr sz="1000"/>
            </a:lvl4pPr>
            <a:lvl5pPr marL="1913923" indent="0">
              <a:buNone/>
              <a:defRPr sz="1000"/>
            </a:lvl5pPr>
            <a:lvl6pPr marL="2392405" indent="0">
              <a:buNone/>
              <a:defRPr sz="1000"/>
            </a:lvl6pPr>
            <a:lvl7pPr marL="2870890" indent="0">
              <a:buNone/>
              <a:defRPr sz="1000"/>
            </a:lvl7pPr>
            <a:lvl8pPr marL="3349366" indent="0">
              <a:buNone/>
              <a:defRPr sz="1000"/>
            </a:lvl8pPr>
            <a:lvl9pPr marL="3827849" indent="0">
              <a:buNone/>
              <a:defRPr sz="1000"/>
            </a:lvl9pPr>
          </a:lstStyle>
          <a:p>
            <a:pPr lvl="0"/>
            <a:r>
              <a:rPr lang="en-AU"/>
              <a:t>Click to edit Master text styles</a:t>
            </a:r>
          </a:p>
        </p:txBody>
      </p:sp>
      <p:sp>
        <p:nvSpPr>
          <p:cNvPr id="5" name="Date Placeholder 4"/>
          <p:cNvSpPr>
            <a:spLocks noGrp="1"/>
          </p:cNvSpPr>
          <p:nvPr>
            <p:ph type="dt" sz="half" idx="10"/>
          </p:nvPr>
        </p:nvSpPr>
        <p:spPr/>
        <p:txBody>
          <a:bodyPr/>
          <a:lstStyle/>
          <a:p>
            <a:fld id="{D5A9894B-E0BE-104A-B2B1-6272A8C31264}" type="datetimeFigureOut">
              <a:rPr lang="en-US" smtClean="0">
                <a:solidFill>
                  <a:prstClr val="black">
                    <a:tint val="75000"/>
                  </a:prstClr>
                </a:solidFill>
                <a:latin typeface="Calibri"/>
              </a:rPr>
              <a:pPr/>
              <a:t>6/27/2018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B931C0B-1B6D-E441-8436-DD6B6956F9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685006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D5A9894B-E0BE-104A-B2B1-6272A8C31264}" type="datetimeFigureOut">
              <a:rPr lang="en-US" smtClean="0">
                <a:solidFill>
                  <a:prstClr val="black">
                    <a:tint val="75000"/>
                  </a:prstClr>
                </a:solidFill>
                <a:latin typeface="Calibri"/>
              </a:rPr>
              <a:pPr/>
              <a:t>6/27/2018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B931C0B-1B6D-E441-8436-DD6B6956F9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1386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58"/>
            <a:ext cx="222885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95300" y="274658"/>
            <a:ext cx="652145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D5A9894B-E0BE-104A-B2B1-6272A8C31264}" type="datetimeFigureOut">
              <a:rPr lang="en-US" smtClean="0">
                <a:solidFill>
                  <a:prstClr val="black">
                    <a:tint val="75000"/>
                  </a:prstClr>
                </a:solidFill>
                <a:latin typeface="Calibri"/>
              </a:rPr>
              <a:pPr/>
              <a:t>6/27/2018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B931C0B-1B6D-E441-8436-DD6B6956F9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172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sp>
        <p:nvSpPr>
          <p:cNvPr id="3" name="Rectangle 2"/>
          <p:cNvSpPr/>
          <p:nvPr userDrawn="1"/>
        </p:nvSpPr>
        <p:spPr>
          <a:xfrm>
            <a:off x="0" y="629330"/>
            <a:ext cx="9916292" cy="4978442"/>
          </a:xfrm>
          <a:prstGeom prst="rect">
            <a:avLst/>
          </a:prstGeom>
          <a:gradFill flip="none" rotWithShape="1">
            <a:gsLst>
              <a:gs pos="0">
                <a:srgbClr val="FEB94C"/>
              </a:gs>
              <a:gs pos="27000">
                <a:srgbClr val="FF9D41"/>
              </a:gs>
            </a:gsLst>
            <a:lin ang="0" scaled="1"/>
            <a:tileRect/>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44" tIns="39144" rIns="39144" bIns="39144" numCol="1" spcCol="29356" rtlCol="0" anchor="ctr">
            <a:noAutofit/>
          </a:bodyPr>
          <a:lstStyle/>
          <a:p>
            <a:pPr defTabSz="450205" rtl="0" latinLnBrk="1" hangingPunct="0"/>
            <a:endParaRPr lang="en-US" sz="2800" kern="1200">
              <a:solidFill>
                <a:srgbClr val="FFFFFF"/>
              </a:solidFill>
              <a:latin typeface="Calibri"/>
            </a:endParaRPr>
          </a:p>
        </p:txBody>
      </p:sp>
      <p:sp>
        <p:nvSpPr>
          <p:cNvPr id="7" name="Shape 7"/>
          <p:cNvSpPr>
            <a:spLocks noGrp="1"/>
          </p:cNvSpPr>
          <p:nvPr>
            <p:ph type="title" hasCustomPrompt="1"/>
          </p:nvPr>
        </p:nvSpPr>
        <p:spPr>
          <a:xfrm>
            <a:off x="435338" y="2052087"/>
            <a:ext cx="9035355" cy="2337059"/>
          </a:xfrm>
          <a:prstGeom prst="rect">
            <a:avLst/>
          </a:prstGeom>
        </p:spPr>
        <p:txBody>
          <a:bodyPr>
            <a:normAutofit/>
          </a:bodyPr>
          <a:lstStyle>
            <a:lvl1pPr>
              <a:defRPr sz="3900" b="0" i="0" cap="all" baseline="0">
                <a:solidFill>
                  <a:schemeClr val="bg1"/>
                </a:solidFill>
                <a:latin typeface="Helvetica Neue Condensed Bold"/>
              </a:defRPr>
            </a:lvl1pPr>
          </a:lstStyle>
          <a:p>
            <a:pPr lvl="0">
              <a:defRPr sz="1800" b="0"/>
            </a:pPr>
            <a:r>
              <a:rPr lang="en-AU" sz="3200" b="1" dirty="0"/>
              <a:t>Presentation</a:t>
            </a:r>
            <a:endParaRPr sz="3200" b="1" dirty="0"/>
          </a:p>
        </p:txBody>
      </p:sp>
      <p:sp>
        <p:nvSpPr>
          <p:cNvPr id="13" name="Text Placeholder 12"/>
          <p:cNvSpPr>
            <a:spLocks noGrp="1"/>
          </p:cNvSpPr>
          <p:nvPr>
            <p:ph type="body" sz="quarter" idx="10" hasCustomPrompt="1"/>
          </p:nvPr>
        </p:nvSpPr>
        <p:spPr>
          <a:xfrm>
            <a:off x="435327" y="4788545"/>
            <a:ext cx="5307585" cy="446484"/>
          </a:xfrm>
        </p:spPr>
        <p:txBody>
          <a:bodyPr vert="horz">
            <a:normAutofit/>
          </a:bodyPr>
          <a:lstStyle>
            <a:lvl1pPr marL="0" indent="0">
              <a:buFontTx/>
              <a:buNone/>
              <a:defRPr sz="1900" b="1" i="0" baseline="0">
                <a:solidFill>
                  <a:schemeClr val="tx1"/>
                </a:solidFill>
                <a:latin typeface="Helvetica Neue"/>
              </a:defRPr>
            </a:lvl1pPr>
          </a:lstStyle>
          <a:p>
            <a:pPr lvl="0"/>
            <a:r>
              <a:rPr lang="en-AU" dirty="0"/>
              <a:t>Presenter Name</a:t>
            </a:r>
          </a:p>
        </p:txBody>
      </p:sp>
      <p:sp>
        <p:nvSpPr>
          <p:cNvPr id="9" name="Rectangle 8"/>
          <p:cNvSpPr/>
          <p:nvPr userDrawn="1"/>
        </p:nvSpPr>
        <p:spPr>
          <a:xfrm>
            <a:off x="10" y="329305"/>
            <a:ext cx="9926582" cy="509940"/>
          </a:xfrm>
          <a:prstGeom prst="rect">
            <a:avLst/>
          </a:prstGeom>
          <a:solidFill>
            <a:schemeClr val="bg1">
              <a:lumMod val="6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44" tIns="39144" rIns="39144" bIns="39144" numCol="1" spcCol="29356" rtlCol="0" anchor="ctr">
            <a:spAutoFit/>
          </a:bodyPr>
          <a:lstStyle/>
          <a:p>
            <a:pPr defTabSz="450205" rtl="0" latinLnBrk="1" hangingPunct="0"/>
            <a:endParaRPr lang="en-US" sz="2800" kern="1200">
              <a:solidFill>
                <a:srgbClr val="FFFFFF"/>
              </a:solidFill>
              <a:latin typeface="Calibri"/>
            </a:endParaRPr>
          </a:p>
        </p:txBody>
      </p:sp>
      <p:sp>
        <p:nvSpPr>
          <p:cNvPr id="10" name="Shape 8"/>
          <p:cNvSpPr>
            <a:spLocks noGrp="1"/>
          </p:cNvSpPr>
          <p:nvPr>
            <p:ph type="body" idx="11" hasCustomPrompt="1"/>
          </p:nvPr>
        </p:nvSpPr>
        <p:spPr>
          <a:xfrm>
            <a:off x="435338" y="990690"/>
            <a:ext cx="9035355" cy="709861"/>
          </a:xfrm>
          <a:prstGeom prst="rect">
            <a:avLst/>
          </a:prstGeom>
        </p:spPr>
        <p:txBody>
          <a:bodyPr>
            <a:normAutofit/>
          </a:bodyPr>
          <a:lstStyle>
            <a:lvl1pPr marL="0" indent="0" algn="l">
              <a:spcBef>
                <a:spcPts val="0"/>
              </a:spcBef>
              <a:buSzTx/>
              <a:buFontTx/>
              <a:buNone/>
              <a:defRPr sz="1500" b="0" i="0">
                <a:solidFill>
                  <a:schemeClr val="bg1"/>
                </a:solidFill>
                <a:latin typeface="Helvetica Neue"/>
                <a:ea typeface="Helvetica Neue"/>
                <a:cs typeface="Helvetica Neue"/>
                <a:sym typeface="Helvetica Neue"/>
              </a:defRPr>
            </a:lvl1pPr>
            <a:lvl2pPr marL="0" indent="0">
              <a:spcBef>
                <a:spcPts val="0"/>
              </a:spcBef>
              <a:buSzTx/>
              <a:buFontTx/>
              <a:buNone/>
              <a:defRPr sz="1900">
                <a:solidFill>
                  <a:schemeClr val="bg1"/>
                </a:solidFill>
                <a:latin typeface="Helvetica Neue"/>
                <a:ea typeface="Helvetica Neue"/>
                <a:cs typeface="Helvetica Neue"/>
                <a:sym typeface="Helvetica Neue"/>
              </a:defRPr>
            </a:lvl2pPr>
            <a:lvl3pPr marL="0" indent="352265">
              <a:spcBef>
                <a:spcPts val="0"/>
              </a:spcBef>
              <a:buSzTx/>
              <a:buFontTx/>
              <a:buNone/>
              <a:defRPr sz="1900">
                <a:latin typeface="Helvetica Neue"/>
                <a:ea typeface="Helvetica Neue"/>
                <a:cs typeface="Helvetica Neue"/>
                <a:sym typeface="Helvetica Neue"/>
              </a:defRPr>
            </a:lvl3pPr>
            <a:lvl4pPr marL="0" indent="528394">
              <a:spcBef>
                <a:spcPts val="0"/>
              </a:spcBef>
              <a:buSzTx/>
              <a:buFontTx/>
              <a:buNone/>
              <a:defRPr sz="1900">
                <a:latin typeface="Helvetica Neue"/>
                <a:ea typeface="Helvetica Neue"/>
                <a:cs typeface="Helvetica Neue"/>
                <a:sym typeface="Helvetica Neue"/>
              </a:defRPr>
            </a:lvl4pPr>
            <a:lvl5pPr marL="0" indent="704527">
              <a:spcBef>
                <a:spcPts val="0"/>
              </a:spcBef>
              <a:buSzTx/>
              <a:buFontTx/>
              <a:buNone/>
              <a:defRPr sz="1900">
                <a:latin typeface="Helvetica Neue"/>
                <a:ea typeface="Helvetica Neue"/>
                <a:cs typeface="Helvetica Neue"/>
                <a:sym typeface="Helvetica Neue"/>
              </a:defRPr>
            </a:lvl5pPr>
          </a:lstStyle>
          <a:p>
            <a:pPr lvl="0">
              <a:defRPr sz="1800">
                <a:solidFill>
                  <a:srgbClr val="000000"/>
                </a:solidFill>
              </a:defRPr>
            </a:pPr>
            <a:r>
              <a:rPr lang="en-AU" sz="1900" dirty="0">
                <a:solidFill>
                  <a:srgbClr val="747474"/>
                </a:solidFill>
              </a:rPr>
              <a:t>Subheading</a:t>
            </a:r>
            <a:endParaRPr sz="1900" dirty="0">
              <a:solidFill>
                <a:srgbClr val="747474"/>
              </a:solidFill>
            </a:endParaRPr>
          </a:p>
        </p:txBody>
      </p:sp>
      <p:pic>
        <p:nvPicPr>
          <p:cNvPr id="4" name="Picture 3" descr="SF logo larg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71948" y="5778380"/>
            <a:ext cx="2142812" cy="935585"/>
          </a:xfrm>
          <a:prstGeom prst="rect">
            <a:avLst/>
          </a:prstGeom>
        </p:spPr>
      </p:pic>
    </p:spTree>
    <p:extLst>
      <p:ext uri="{BB962C8B-B14F-4D97-AF65-F5344CB8AC3E}">
        <p14:creationId xmlns:p14="http://schemas.microsoft.com/office/powerpoint/2010/main" val="49175150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Contents">
    <p:spTree>
      <p:nvGrpSpPr>
        <p:cNvPr id="1" name=""/>
        <p:cNvGrpSpPr/>
        <p:nvPr/>
      </p:nvGrpSpPr>
      <p:grpSpPr>
        <a:xfrm>
          <a:off x="0" y="0"/>
          <a:ext cx="0" cy="0"/>
          <a:chOff x="0" y="0"/>
          <a:chExt cx="0" cy="0"/>
        </a:xfrm>
      </p:grpSpPr>
      <p:sp>
        <p:nvSpPr>
          <p:cNvPr id="9" name="Rectangle 8"/>
          <p:cNvSpPr/>
          <p:nvPr userDrawn="1"/>
        </p:nvSpPr>
        <p:spPr>
          <a:xfrm>
            <a:off x="0" y="338739"/>
            <a:ext cx="9916292" cy="1085392"/>
          </a:xfrm>
          <a:prstGeom prst="rect">
            <a:avLst/>
          </a:prstGeom>
          <a:solidFill>
            <a:schemeClr val="bg1">
              <a:lumMod val="6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39" tIns="39139" rIns="39139" bIns="39139" numCol="1" spcCol="29355" rtlCol="0" anchor="ctr">
            <a:noAutofit/>
          </a:bodyPr>
          <a:lstStyle/>
          <a:p>
            <a:pPr defTabSz="450175" rtl="0" latinLnBrk="1" hangingPunct="0"/>
            <a:endParaRPr lang="en-US" sz="2800" kern="1200">
              <a:solidFill>
                <a:srgbClr val="FFFFFF"/>
              </a:solidFill>
              <a:latin typeface="Calibri"/>
            </a:endParaRPr>
          </a:p>
        </p:txBody>
      </p:sp>
      <p:sp>
        <p:nvSpPr>
          <p:cNvPr id="8" name="Rectangle 7"/>
          <p:cNvSpPr/>
          <p:nvPr userDrawn="1"/>
        </p:nvSpPr>
        <p:spPr>
          <a:xfrm>
            <a:off x="0" y="1424130"/>
            <a:ext cx="9916292" cy="4183642"/>
          </a:xfrm>
          <a:prstGeom prst="rect">
            <a:avLst/>
          </a:prstGeom>
          <a:gradFill flip="none" rotWithShape="1">
            <a:gsLst>
              <a:gs pos="0">
                <a:srgbClr val="FEB94C"/>
              </a:gs>
              <a:gs pos="27000">
                <a:srgbClr val="FF9D41"/>
              </a:gs>
            </a:gsLst>
            <a:lin ang="0" scaled="1"/>
            <a:tileRect/>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39" tIns="39139" rIns="39139" bIns="39139" numCol="1" spcCol="29355" rtlCol="0" anchor="ctr">
            <a:noAutofit/>
          </a:bodyPr>
          <a:lstStyle/>
          <a:p>
            <a:pPr defTabSz="450175" rtl="0" latinLnBrk="1" hangingPunct="0"/>
            <a:endParaRPr lang="en-US" sz="2800" kern="1200" dirty="0">
              <a:solidFill>
                <a:srgbClr val="FFFFFF"/>
              </a:solidFill>
              <a:latin typeface="Calibri"/>
            </a:endParaRPr>
          </a:p>
        </p:txBody>
      </p:sp>
      <p:sp>
        <p:nvSpPr>
          <p:cNvPr id="13" name="Text Placeholder 12"/>
          <p:cNvSpPr>
            <a:spLocks noGrp="1"/>
          </p:cNvSpPr>
          <p:nvPr>
            <p:ph type="body" sz="quarter" idx="10" hasCustomPrompt="1"/>
          </p:nvPr>
        </p:nvSpPr>
        <p:spPr>
          <a:xfrm>
            <a:off x="1031873" y="2359743"/>
            <a:ext cx="8645178" cy="2926657"/>
          </a:xfrm>
        </p:spPr>
        <p:txBody>
          <a:bodyPr vert="horz">
            <a:normAutofit/>
          </a:bodyPr>
          <a:lstStyle>
            <a:lvl1pPr marL="352314" indent="-970933">
              <a:buClr>
                <a:schemeClr val="bg1"/>
              </a:buClr>
              <a:buSzPct val="150000"/>
              <a:buFont typeface="+mj-lt"/>
              <a:buAutoNum type="arabicPeriod"/>
              <a:defRPr sz="3400" b="1" i="0" baseline="0">
                <a:solidFill>
                  <a:schemeClr val="tx1"/>
                </a:solidFill>
                <a:latin typeface="Helvetica Neue"/>
              </a:defRPr>
            </a:lvl1pPr>
          </a:lstStyle>
          <a:p>
            <a:pPr lvl="0"/>
            <a:r>
              <a:rPr lang="en-AU" dirty="0"/>
              <a:t>Enter Topic 1</a:t>
            </a:r>
          </a:p>
          <a:p>
            <a:pPr lvl="0"/>
            <a:r>
              <a:rPr lang="en-AU" dirty="0"/>
              <a:t>Enter Topic 2</a:t>
            </a:r>
          </a:p>
        </p:txBody>
      </p:sp>
      <p:sp>
        <p:nvSpPr>
          <p:cNvPr id="14" name="Slide Number Placeholder 1"/>
          <p:cNvSpPr>
            <a:spLocks noGrp="1"/>
          </p:cNvSpPr>
          <p:nvPr>
            <p:ph type="sldNum" sz="quarter" idx="4"/>
          </p:nvPr>
        </p:nvSpPr>
        <p:spPr>
          <a:xfrm>
            <a:off x="435322" y="6250808"/>
            <a:ext cx="2310835" cy="365001"/>
          </a:xfrm>
          <a:prstGeom prst="rect">
            <a:avLst/>
          </a:prstGeom>
        </p:spPr>
        <p:txBody>
          <a:bodyPr vert="horz" lIns="70460" tIns="35231" rIns="70460" bIns="35231" rtlCol="0" anchor="ctr"/>
          <a:lstStyle>
            <a:lvl1pPr algn="l">
              <a:defRPr sz="1000">
                <a:solidFill>
                  <a:schemeClr val="tx1">
                    <a:tint val="75000"/>
                  </a:schemeClr>
                </a:solidFill>
              </a:defRPr>
            </a:lvl1pPr>
          </a:lstStyle>
          <a:p>
            <a:fld id="{12F0FE58-ED6D-6942-A8AE-A711076D0C0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pic>
        <p:nvPicPr>
          <p:cNvPr id="10" name="Picture 9" descr="SF logo larg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95437" y="5910026"/>
            <a:ext cx="1711405" cy="747224"/>
          </a:xfrm>
          <a:prstGeom prst="rect">
            <a:avLst/>
          </a:prstGeom>
        </p:spPr>
      </p:pic>
    </p:spTree>
    <p:extLst>
      <p:ext uri="{BB962C8B-B14F-4D97-AF65-F5344CB8AC3E}">
        <p14:creationId xmlns:p14="http://schemas.microsoft.com/office/powerpoint/2010/main" val="398048290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mp; Bullets">
    <p:spTree>
      <p:nvGrpSpPr>
        <p:cNvPr id="1" name=""/>
        <p:cNvGrpSpPr/>
        <p:nvPr/>
      </p:nvGrpSpPr>
      <p:grpSpPr>
        <a:xfrm>
          <a:off x="0" y="0"/>
          <a:ext cx="0" cy="0"/>
          <a:chOff x="0" y="0"/>
          <a:chExt cx="0" cy="0"/>
        </a:xfrm>
      </p:grpSpPr>
      <p:sp>
        <p:nvSpPr>
          <p:cNvPr id="23" name="Shape 23"/>
          <p:cNvSpPr>
            <a:spLocks noGrp="1"/>
          </p:cNvSpPr>
          <p:nvPr>
            <p:ph type="title"/>
          </p:nvPr>
        </p:nvSpPr>
        <p:spPr>
          <a:prstGeom prst="rect">
            <a:avLst/>
          </a:prstGeom>
        </p:spPr>
        <p:txBody>
          <a:bodyPr/>
          <a:lstStyle/>
          <a:p>
            <a:pPr lvl="0">
              <a:defRPr sz="1800" b="0"/>
            </a:pPr>
            <a:r>
              <a:rPr sz="3200" b="1" dirty="0"/>
              <a:t>Title Text</a:t>
            </a:r>
          </a:p>
        </p:txBody>
      </p:sp>
      <p:sp>
        <p:nvSpPr>
          <p:cNvPr id="24" name="Shape 24"/>
          <p:cNvSpPr>
            <a:spLocks noGrp="1"/>
          </p:cNvSpPr>
          <p:nvPr>
            <p:ph type="body" idx="1"/>
          </p:nvPr>
        </p:nvSpPr>
        <p:spPr>
          <a:prstGeom prst="rect">
            <a:avLst/>
          </a:prstGeom>
        </p:spPr>
        <p:txBody>
          <a:bodyPr/>
          <a:lstStyle>
            <a:lvl1pPr marL="0" indent="0">
              <a:buNone/>
              <a:defRPr/>
            </a:lvl1pPr>
          </a:lstStyle>
          <a:p>
            <a:pPr lvl="0">
              <a:defRPr sz="1800">
                <a:solidFill>
                  <a:srgbClr val="000000"/>
                </a:solidFill>
              </a:defRPr>
            </a:pPr>
            <a:r>
              <a:rPr sz="2800" dirty="0">
                <a:solidFill>
                  <a:srgbClr val="747474"/>
                </a:solidFill>
              </a:rPr>
              <a:t>Body Level One</a:t>
            </a:r>
          </a:p>
          <a:p>
            <a:pPr lvl="1">
              <a:defRPr sz="1800">
                <a:solidFill>
                  <a:srgbClr val="000000"/>
                </a:solidFill>
              </a:defRPr>
            </a:pPr>
            <a:r>
              <a:rPr sz="2800" dirty="0">
                <a:solidFill>
                  <a:srgbClr val="747474"/>
                </a:solidFill>
              </a:rPr>
              <a:t>Body Level Two</a:t>
            </a:r>
          </a:p>
          <a:p>
            <a:pPr lvl="2">
              <a:defRPr sz="1800">
                <a:solidFill>
                  <a:srgbClr val="000000"/>
                </a:solidFill>
              </a:defRPr>
            </a:pPr>
            <a:r>
              <a:rPr sz="2800" dirty="0">
                <a:solidFill>
                  <a:srgbClr val="747474"/>
                </a:solidFill>
              </a:rPr>
              <a:t>Body Level Three</a:t>
            </a:r>
          </a:p>
          <a:p>
            <a:pPr lvl="3">
              <a:defRPr sz="1800">
                <a:solidFill>
                  <a:srgbClr val="000000"/>
                </a:solidFill>
              </a:defRPr>
            </a:pPr>
            <a:r>
              <a:rPr sz="2800" dirty="0">
                <a:solidFill>
                  <a:srgbClr val="747474"/>
                </a:solidFill>
              </a:rPr>
              <a:t>Body Level Four</a:t>
            </a:r>
          </a:p>
          <a:p>
            <a:pPr lvl="4">
              <a:defRPr sz="1800">
                <a:solidFill>
                  <a:srgbClr val="000000"/>
                </a:solidFill>
              </a:defRPr>
            </a:pPr>
            <a:r>
              <a:rPr sz="2800" dirty="0">
                <a:solidFill>
                  <a:srgbClr val="747474"/>
                </a:solidFill>
              </a:rPr>
              <a:t>Body Level Five</a:t>
            </a:r>
          </a:p>
        </p:txBody>
      </p:sp>
      <p:sp>
        <p:nvSpPr>
          <p:cNvPr id="5" name="Slide Number Placeholder 1"/>
          <p:cNvSpPr>
            <a:spLocks noGrp="1"/>
          </p:cNvSpPr>
          <p:nvPr>
            <p:ph type="sldNum" sz="quarter" idx="4"/>
          </p:nvPr>
        </p:nvSpPr>
        <p:spPr>
          <a:xfrm>
            <a:off x="435322" y="6250807"/>
            <a:ext cx="2310835" cy="365001"/>
          </a:xfrm>
          <a:prstGeom prst="rect">
            <a:avLst/>
          </a:prstGeom>
        </p:spPr>
        <p:txBody>
          <a:bodyPr vert="horz" lIns="70465" tIns="35233" rIns="70465" bIns="35233" rtlCol="0" anchor="ctr"/>
          <a:lstStyle>
            <a:lvl1pPr algn="l">
              <a:defRPr sz="1000">
                <a:solidFill>
                  <a:schemeClr val="tx1">
                    <a:tint val="75000"/>
                  </a:schemeClr>
                </a:solidFill>
              </a:defRPr>
            </a:lvl1pPr>
          </a:lstStyle>
          <a:p>
            <a:fld id="{12F0FE58-ED6D-6942-A8AE-A711076D0C0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6" name="Rectangle 5"/>
          <p:cNvSpPr/>
          <p:nvPr userDrawn="1"/>
        </p:nvSpPr>
        <p:spPr>
          <a:xfrm>
            <a:off x="0" y="25"/>
            <a:ext cx="9906000" cy="1029173"/>
          </a:xfrm>
          <a:prstGeom prst="rect">
            <a:avLst/>
          </a:prstGeom>
          <a:gradFill flip="none" rotWithShape="1">
            <a:gsLst>
              <a:gs pos="0">
                <a:srgbClr val="FEB94C"/>
              </a:gs>
              <a:gs pos="26000">
                <a:srgbClr val="FF9E44"/>
              </a:gs>
            </a:gsLst>
            <a:lin ang="0" scaled="1"/>
            <a:tileRect/>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44" tIns="39144" rIns="39144" bIns="39144" numCol="1" spcCol="29356" rtlCol="0" anchor="ctr">
            <a:noAutofit/>
          </a:bodyPr>
          <a:lstStyle/>
          <a:p>
            <a:pPr defTabSz="450205" rtl="0" latinLnBrk="1" hangingPunct="0"/>
            <a:endParaRPr lang="en-US" sz="2800" kern="1200">
              <a:solidFill>
                <a:srgbClr val="FFFFFF"/>
              </a:solidFill>
              <a:latin typeface="Calibri"/>
            </a:endParaRPr>
          </a:p>
        </p:txBody>
      </p:sp>
      <p:sp>
        <p:nvSpPr>
          <p:cNvPr id="7" name="Shape 3"/>
          <p:cNvSpPr txBox="1">
            <a:spLocks/>
          </p:cNvSpPr>
          <p:nvPr userDrawn="1"/>
        </p:nvSpPr>
        <p:spPr>
          <a:xfrm>
            <a:off x="471614" y="232198"/>
            <a:ext cx="9788302" cy="615381"/>
          </a:xfrm>
          <a:prstGeom prst="rect">
            <a:avLst/>
          </a:prstGeom>
          <a:ln w="12700">
            <a:miter lim="400000"/>
          </a:ln>
          <a:extLst>
            <a:ext uri="{C572A759-6A51-4108-AA02-DFA0A04FC94B}">
              <ma14:wrappingTextBoxFlag xmlns:ma14="http://schemas.microsoft.com/office/mac/drawingml/2011/main" xmlns="" val="1"/>
            </a:ext>
          </a:extLst>
        </p:spPr>
        <p:txBody>
          <a:bodyPr vert="horz" lIns="0" tIns="0" rIns="0" bIns="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sz="1800" b="0"/>
            </a:pPr>
            <a:r>
              <a:rPr lang="en-US" altLang="ja-JP" sz="3200" b="1" dirty="0">
                <a:solidFill>
                  <a:prstClr val="white"/>
                </a:solidFill>
                <a:latin typeface="Helvetica Neue"/>
                <a:ea typeface="ＭＳ Ｐゴシック"/>
                <a:cs typeface="Helvetica Neue"/>
              </a:rPr>
              <a:t>Title Text</a:t>
            </a:r>
            <a:endParaRPr lang="en-US" sz="3200" b="1" dirty="0">
              <a:solidFill>
                <a:prstClr val="white"/>
              </a:solidFill>
              <a:latin typeface="Helvetica Neue"/>
              <a:cs typeface="Helvetica Neue"/>
            </a:endParaRPr>
          </a:p>
        </p:txBody>
      </p:sp>
      <p:sp>
        <p:nvSpPr>
          <p:cNvPr id="9" name="Slide Number Placeholder 1"/>
          <p:cNvSpPr txBox="1">
            <a:spLocks/>
          </p:cNvSpPr>
          <p:nvPr userDrawn="1"/>
        </p:nvSpPr>
        <p:spPr>
          <a:xfrm>
            <a:off x="471618" y="6250806"/>
            <a:ext cx="2503405" cy="365001"/>
          </a:xfrm>
          <a:prstGeom prst="rect">
            <a:avLst/>
          </a:prstGeom>
        </p:spPr>
        <p:txBody>
          <a:bodyPr vert="horz" lIns="70465" tIns="35233" rIns="70465" bIns="35233"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17291D-5C19-6443-A837-6CB2FE3175A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000121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ection Numbers">
    <p:spTree>
      <p:nvGrpSpPr>
        <p:cNvPr id="1" name=""/>
        <p:cNvGrpSpPr/>
        <p:nvPr/>
      </p:nvGrpSpPr>
      <p:grpSpPr>
        <a:xfrm>
          <a:off x="0" y="0"/>
          <a:ext cx="0" cy="0"/>
          <a:chOff x="0" y="0"/>
          <a:chExt cx="0" cy="0"/>
        </a:xfrm>
      </p:grpSpPr>
      <p:sp>
        <p:nvSpPr>
          <p:cNvPr id="7" name="Title 1"/>
          <p:cNvSpPr>
            <a:spLocks noGrp="1"/>
          </p:cNvSpPr>
          <p:nvPr>
            <p:ph type="title"/>
          </p:nvPr>
        </p:nvSpPr>
        <p:spPr>
          <a:xfrm>
            <a:off x="1442610" y="274638"/>
            <a:ext cx="7020780" cy="994122"/>
          </a:xfrm>
        </p:spPr>
        <p:txBody>
          <a:bodyPr/>
          <a:lstStyle>
            <a:lvl1pPr>
              <a:defRPr sz="2500" b="1"/>
            </a:lvl1pPr>
          </a:lstStyle>
          <a:p>
            <a:r>
              <a:rPr lang="en-AU"/>
              <a:t>Click to edit Master title style</a:t>
            </a:r>
            <a:endParaRPr lang="en-US" dirty="0"/>
          </a:p>
        </p:txBody>
      </p:sp>
      <p:sp>
        <p:nvSpPr>
          <p:cNvPr id="8" name="Content Placeholder 5"/>
          <p:cNvSpPr>
            <a:spLocks noGrp="1"/>
          </p:cNvSpPr>
          <p:nvPr>
            <p:ph sz="quarter" idx="13"/>
          </p:nvPr>
        </p:nvSpPr>
        <p:spPr>
          <a:xfrm>
            <a:off x="662132" y="1268763"/>
            <a:ext cx="8581760" cy="4463703"/>
          </a:xfrm>
        </p:spPr>
        <p:txBody>
          <a:bodyPr/>
          <a:lstStyle>
            <a:lvl1pPr marL="478450" indent="-478450">
              <a:buFont typeface="+mj-lt"/>
              <a:buAutoNum type="arabicPeriod"/>
              <a:defRPr sz="2100">
                <a:latin typeface="Arial"/>
                <a:cs typeface="Arial"/>
              </a:defRPr>
            </a:lvl1pPr>
            <a:lvl2pPr marL="777481" indent="-299035">
              <a:buFont typeface="Arial"/>
              <a:buChar char="•"/>
              <a:defRPr sz="2100">
                <a:latin typeface="+mn-lt"/>
              </a:defRPr>
            </a:lvl2pPr>
            <a:lvl3pPr marL="1255931" indent="-299035">
              <a:buFont typeface="Arial"/>
              <a:buChar char="•"/>
              <a:defRPr sz="2100">
                <a:latin typeface="+mn-lt"/>
              </a:defRPr>
            </a:lvl3pPr>
            <a:lvl4pPr marL="1734379" indent="-299035">
              <a:buFont typeface="Arial"/>
              <a:buChar char="•"/>
              <a:defRPr sz="2100">
                <a:latin typeface="+mn-lt"/>
              </a:defRPr>
            </a:lvl4pPr>
            <a:lvl5pPr marL="2212832" indent="-299035">
              <a:buFont typeface="Arial"/>
              <a:buChar char="•"/>
              <a:defRPr sz="2100">
                <a:latin typeface="+mn-lt"/>
              </a:defRPr>
            </a:lvl5pPr>
          </a:lstStyle>
          <a:p>
            <a:pPr lvl="0"/>
            <a:r>
              <a:rPr lang="en-AU"/>
              <a:t>Click to edit Master text styles</a:t>
            </a:r>
          </a:p>
        </p:txBody>
      </p:sp>
      <p:sp>
        <p:nvSpPr>
          <p:cNvPr id="4" name="Date Placeholder 3"/>
          <p:cNvSpPr>
            <a:spLocks noGrp="1"/>
          </p:cNvSpPr>
          <p:nvPr>
            <p:ph type="dt" sz="half" idx="14"/>
          </p:nvPr>
        </p:nvSpPr>
        <p:spPr>
          <a:xfrm>
            <a:off x="6278964" y="6165873"/>
            <a:ext cx="1716352" cy="365125"/>
          </a:xfrm>
          <a:prstGeom prst="rect">
            <a:avLst/>
          </a:prstGeom>
        </p:spPr>
        <p:txBody>
          <a:bodyPr lIns="95689" tIns="47847" rIns="95689" bIns="47847"/>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5"/>
          </p:nvPr>
        </p:nvSpPr>
        <p:spPr/>
        <p:txBody>
          <a:bodyPr/>
          <a:lstStyle>
            <a:lvl1pPr>
              <a:defRPr/>
            </a:lvl1pPr>
          </a:lstStyle>
          <a:p>
            <a:pPr>
              <a:defRPr/>
            </a:pPr>
            <a:fld id="{16B76138-3DD4-7D49-BA3B-FB65D453E1CF}"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190032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3" name="Shape 23"/>
          <p:cNvSpPr>
            <a:spLocks noGrp="1"/>
          </p:cNvSpPr>
          <p:nvPr>
            <p:ph type="title"/>
          </p:nvPr>
        </p:nvSpPr>
        <p:spPr>
          <a:prstGeom prst="rect">
            <a:avLst/>
          </a:prstGeom>
        </p:spPr>
        <p:txBody>
          <a:bodyPr/>
          <a:lstStyle/>
          <a:p>
            <a:pPr lvl="0">
              <a:defRPr sz="1800" b="0"/>
            </a:pPr>
            <a:r>
              <a:rPr lang="en-AU" sz="3000" b="1"/>
              <a:t>Click to edit Master title style</a:t>
            </a:r>
            <a:endParaRPr sz="3000" b="1" dirty="0"/>
          </a:p>
        </p:txBody>
      </p:sp>
      <p:sp>
        <p:nvSpPr>
          <p:cNvPr id="24" name="Shape 24"/>
          <p:cNvSpPr>
            <a:spLocks noGrp="1"/>
          </p:cNvSpPr>
          <p:nvPr>
            <p:ph type="body" idx="1"/>
          </p:nvPr>
        </p:nvSpPr>
        <p:spPr>
          <a:prstGeom prst="rect">
            <a:avLst/>
          </a:prstGeom>
        </p:spPr>
        <p:txBody>
          <a:bodyPr/>
          <a:lstStyle>
            <a:lvl1pPr marL="0" indent="0">
              <a:buNone/>
              <a:defRPr/>
            </a:lvl1pPr>
          </a:lstStyle>
          <a:p>
            <a:pPr lvl="0">
              <a:defRPr sz="1800">
                <a:solidFill>
                  <a:srgbClr val="000000"/>
                </a:solidFill>
              </a:defRPr>
            </a:pPr>
            <a:r>
              <a:rPr lang="en-AU" sz="2700">
                <a:solidFill>
                  <a:srgbClr val="747474"/>
                </a:solidFill>
              </a:rPr>
              <a:t>Click to edit Master text styles</a:t>
            </a:r>
          </a:p>
          <a:p>
            <a:pPr lvl="1">
              <a:defRPr sz="1800">
                <a:solidFill>
                  <a:srgbClr val="000000"/>
                </a:solidFill>
              </a:defRPr>
            </a:pPr>
            <a:r>
              <a:rPr lang="en-AU" sz="2700">
                <a:solidFill>
                  <a:srgbClr val="747474"/>
                </a:solidFill>
              </a:rPr>
              <a:t>Second level</a:t>
            </a:r>
          </a:p>
          <a:p>
            <a:pPr lvl="2">
              <a:defRPr sz="1800">
                <a:solidFill>
                  <a:srgbClr val="000000"/>
                </a:solidFill>
              </a:defRPr>
            </a:pPr>
            <a:r>
              <a:rPr lang="en-AU" sz="2700">
                <a:solidFill>
                  <a:srgbClr val="747474"/>
                </a:solidFill>
              </a:rPr>
              <a:t>Third level</a:t>
            </a:r>
          </a:p>
          <a:p>
            <a:pPr lvl="3">
              <a:defRPr sz="1800">
                <a:solidFill>
                  <a:srgbClr val="000000"/>
                </a:solidFill>
              </a:defRPr>
            </a:pPr>
            <a:r>
              <a:rPr lang="en-AU" sz="2700">
                <a:solidFill>
                  <a:srgbClr val="747474"/>
                </a:solidFill>
              </a:rPr>
              <a:t>Fourth level</a:t>
            </a:r>
          </a:p>
          <a:p>
            <a:pPr lvl="4">
              <a:defRPr sz="1800">
                <a:solidFill>
                  <a:srgbClr val="000000"/>
                </a:solidFill>
              </a:defRPr>
            </a:pPr>
            <a:r>
              <a:rPr lang="en-AU" sz="2700">
                <a:solidFill>
                  <a:srgbClr val="747474"/>
                </a:solidFill>
              </a:rPr>
              <a:t>Fifth level</a:t>
            </a:r>
            <a:endParaRPr sz="2700" dirty="0">
              <a:solidFill>
                <a:srgbClr val="747474"/>
              </a:solidFill>
            </a:endParaRPr>
          </a:p>
        </p:txBody>
      </p:sp>
      <p:sp>
        <p:nvSpPr>
          <p:cNvPr id="5" name="Slide Number Placeholder 1"/>
          <p:cNvSpPr>
            <a:spLocks noGrp="1"/>
          </p:cNvSpPr>
          <p:nvPr>
            <p:ph type="sldNum" sz="quarter" idx="4"/>
          </p:nvPr>
        </p:nvSpPr>
        <p:spPr>
          <a:xfrm>
            <a:off x="435325" y="6250801"/>
            <a:ext cx="2310835" cy="365001"/>
          </a:xfrm>
          <a:prstGeom prst="rect">
            <a:avLst/>
          </a:prstGeom>
        </p:spPr>
        <p:txBody>
          <a:bodyPr vert="horz" lIns="67280" tIns="33643" rIns="67280" bIns="33643" rtlCol="0" anchor="ctr"/>
          <a:lstStyle>
            <a:lvl1pPr algn="l">
              <a:defRPr sz="800">
                <a:solidFill>
                  <a:schemeClr val="tx1">
                    <a:tint val="75000"/>
                  </a:schemeClr>
                </a:solidFill>
              </a:defRPr>
            </a:lvl1pPr>
          </a:lstStyle>
          <a:p>
            <a:fld id="{12F0FE58-ED6D-6942-A8AE-A711076D0C0A}" type="slidenum">
              <a:rPr lang="en-US" smtClean="0"/>
              <a:pPr/>
              <a:t>‹#›</a:t>
            </a:fld>
            <a:endParaRPr lang="en-US" dirty="0"/>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cSld name="Title, Bullets &amp; Photo">
    <p:spTree>
      <p:nvGrpSpPr>
        <p:cNvPr id="1" name="Shape 17"/>
        <p:cNvGrpSpPr/>
        <p:nvPr/>
      </p:nvGrpSpPr>
      <p:grpSpPr>
        <a:xfrm>
          <a:off x="0" y="0"/>
          <a:ext cx="0" cy="0"/>
          <a:chOff x="0" y="0"/>
          <a:chExt cx="0" cy="0"/>
        </a:xfrm>
      </p:grpSpPr>
      <p:sp>
        <p:nvSpPr>
          <p:cNvPr id="18" name="Shape 18"/>
          <p:cNvSpPr/>
          <p:nvPr/>
        </p:nvSpPr>
        <p:spPr>
          <a:xfrm>
            <a:off x="20" y="0"/>
            <a:ext cx="9916293" cy="1472540"/>
          </a:xfrm>
          <a:prstGeom prst="rect">
            <a:avLst/>
          </a:prstGeom>
          <a:solidFill>
            <a:srgbClr val="2565AC"/>
          </a:solidFill>
          <a:ln>
            <a:noFill/>
          </a:ln>
        </p:spPr>
        <p:txBody>
          <a:bodyPr wrap="square" lIns="37377" tIns="37377" rIns="37377" bIns="37377" anchor="ctr" anchorCtr="0">
            <a:noAutofit/>
          </a:bodyPr>
          <a:lstStyle/>
          <a:p>
            <a:pPr defTabSz="478481" rtl="0">
              <a:buFont typeface="Helvetica Neue Light"/>
              <a:buNone/>
            </a:pPr>
            <a:endParaRPr sz="2700" kern="1200">
              <a:solidFill>
                <a:srgbClr val="FFFFFF"/>
              </a:solidFill>
              <a:latin typeface="Helvetica Neue Light"/>
              <a:ea typeface="Helvetica Neue Light"/>
              <a:cs typeface="Helvetica Neue Light"/>
            </a:endParaRPr>
          </a:p>
        </p:txBody>
      </p:sp>
      <p:sp>
        <p:nvSpPr>
          <p:cNvPr id="19" name="Shape 19"/>
          <p:cNvSpPr txBox="1">
            <a:spLocks noGrp="1"/>
          </p:cNvSpPr>
          <p:nvPr>
            <p:ph type="body" idx="1"/>
          </p:nvPr>
        </p:nvSpPr>
        <p:spPr>
          <a:xfrm>
            <a:off x="435325" y="1923714"/>
            <a:ext cx="3869531" cy="4688085"/>
          </a:xfrm>
          <a:prstGeom prst="rect">
            <a:avLst/>
          </a:prstGeom>
          <a:noFill/>
          <a:ln>
            <a:noFill/>
          </a:ln>
        </p:spPr>
        <p:txBody>
          <a:bodyPr wrap="square" lIns="67271" tIns="67271" rIns="67271" bIns="67271" anchor="t" anchorCtr="0"/>
          <a:lstStyle>
            <a:lvl1pPr marL="0" marR="0" lvl="0" indent="0" algn="l" rtl="0">
              <a:lnSpc>
                <a:spcPct val="120000"/>
              </a:lnSpc>
              <a:spcBef>
                <a:spcPts val="1473"/>
              </a:spcBef>
              <a:buClr>
                <a:srgbClr val="747474"/>
              </a:buClr>
              <a:buFont typeface="Helvetica Neue"/>
              <a:buNone/>
              <a:defRPr sz="1900" b="0" i="0" u="none" strike="noStrike" cap="none">
                <a:solidFill>
                  <a:srgbClr val="747474"/>
                </a:solidFill>
                <a:latin typeface="Helvetica Neue"/>
                <a:ea typeface="Helvetica Neue"/>
                <a:cs typeface="Helvetica Neue"/>
                <a:sym typeface="Helvetica Neue"/>
              </a:defRPr>
            </a:lvl1pPr>
            <a:lvl2pPr marL="485842" marR="0" lvl="1" indent="-164608" algn="l" rtl="0">
              <a:lnSpc>
                <a:spcPct val="120000"/>
              </a:lnSpc>
              <a:spcBef>
                <a:spcPts val="1473"/>
              </a:spcBef>
              <a:buClr>
                <a:srgbClr val="747474"/>
              </a:buClr>
              <a:buSzPct val="75000"/>
              <a:buFont typeface="Helvetica Neue"/>
              <a:buChar char="•"/>
              <a:defRPr sz="1900" b="0" i="0" u="none" strike="noStrike" cap="none">
                <a:solidFill>
                  <a:srgbClr val="747474"/>
                </a:solidFill>
                <a:latin typeface="Helvetica Neue"/>
                <a:ea typeface="Helvetica Neue"/>
                <a:cs typeface="Helvetica Neue"/>
                <a:sym typeface="Helvetica Neue"/>
              </a:defRPr>
            </a:lvl2pPr>
            <a:lvl3pPr marL="728768" marR="0" lvl="2" indent="-164558" algn="l" rtl="0">
              <a:lnSpc>
                <a:spcPct val="120000"/>
              </a:lnSpc>
              <a:spcBef>
                <a:spcPts val="1473"/>
              </a:spcBef>
              <a:buClr>
                <a:srgbClr val="747474"/>
              </a:buClr>
              <a:buSzPct val="75000"/>
              <a:buFont typeface="Helvetica Neue"/>
              <a:buChar char="•"/>
              <a:defRPr sz="1900" b="0" i="0" u="none" strike="noStrike" cap="none">
                <a:solidFill>
                  <a:srgbClr val="747474"/>
                </a:solidFill>
                <a:latin typeface="Helvetica Neue"/>
                <a:ea typeface="Helvetica Neue"/>
                <a:cs typeface="Helvetica Neue"/>
                <a:sym typeface="Helvetica Neue"/>
              </a:defRPr>
            </a:lvl3pPr>
            <a:lvl4pPr marL="971687" marR="0" lvl="3" indent="-164510" algn="l" rtl="0">
              <a:lnSpc>
                <a:spcPct val="120000"/>
              </a:lnSpc>
              <a:spcBef>
                <a:spcPts val="1473"/>
              </a:spcBef>
              <a:buClr>
                <a:srgbClr val="747474"/>
              </a:buClr>
              <a:buSzPct val="75000"/>
              <a:buFont typeface="Helvetica Neue"/>
              <a:buChar char="•"/>
              <a:defRPr sz="1900" b="0" i="0" u="none" strike="noStrike" cap="none">
                <a:solidFill>
                  <a:srgbClr val="747474"/>
                </a:solidFill>
                <a:latin typeface="Helvetica Neue"/>
                <a:ea typeface="Helvetica Neue"/>
                <a:cs typeface="Helvetica Neue"/>
                <a:sym typeface="Helvetica Neue"/>
              </a:defRPr>
            </a:lvl4pPr>
            <a:lvl5pPr marL="1214612" marR="0" lvl="4" indent="-164462" algn="l" rtl="0">
              <a:lnSpc>
                <a:spcPct val="120000"/>
              </a:lnSpc>
              <a:spcBef>
                <a:spcPts val="1473"/>
              </a:spcBef>
              <a:buClr>
                <a:srgbClr val="747474"/>
              </a:buClr>
              <a:buSzPct val="75000"/>
              <a:buFont typeface="Helvetica Neue"/>
              <a:buChar char="•"/>
              <a:defRPr sz="1900" b="0" i="0" u="none" strike="noStrike" cap="none">
                <a:solidFill>
                  <a:srgbClr val="747474"/>
                </a:solidFill>
                <a:latin typeface="Helvetica Neue"/>
                <a:ea typeface="Helvetica Neue"/>
                <a:cs typeface="Helvetica Neue"/>
                <a:sym typeface="Helvetica Neue"/>
              </a:defRPr>
            </a:lvl5pPr>
            <a:lvl6pPr marL="2018118" marR="0" lvl="5" indent="-215703"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6pPr>
            <a:lvl7pPr marL="2354474" marR="0" lvl="6" indent="-215636"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7pPr>
            <a:lvl8pPr marL="2690826" marR="0" lvl="7" indent="-215569"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8pPr>
            <a:lvl9pPr marL="3027176" marR="0" lvl="8" indent="-215501"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20" name="Shape 20"/>
          <p:cNvSpPr>
            <a:spLocks noGrp="1"/>
          </p:cNvSpPr>
          <p:nvPr>
            <p:ph type="pic" idx="2"/>
          </p:nvPr>
        </p:nvSpPr>
        <p:spPr>
          <a:xfrm>
            <a:off x="4878047" y="1928555"/>
            <a:ext cx="4611149" cy="3973847"/>
          </a:xfrm>
          <a:prstGeom prst="rect">
            <a:avLst/>
          </a:prstGeom>
          <a:noFill/>
          <a:ln>
            <a:noFill/>
          </a:ln>
        </p:spPr>
        <p:txBody>
          <a:bodyPr wrap="square" lIns="67271" tIns="67271" rIns="67271" bIns="67271" anchor="t" anchorCtr="0"/>
          <a:lstStyle>
            <a:lvl1pPr marL="0" marR="0" lvl="0" indent="0" algn="l" rtl="0">
              <a:lnSpc>
                <a:spcPct val="120000"/>
              </a:lnSpc>
              <a:spcBef>
                <a:spcPts val="1473"/>
              </a:spcBef>
              <a:buClr>
                <a:srgbClr val="747474"/>
              </a:buClr>
              <a:buFont typeface="Helvetica Neue"/>
              <a:buNone/>
              <a:defRPr sz="1500" b="0" i="0" u="none" strike="noStrike" cap="none">
                <a:solidFill>
                  <a:srgbClr val="747474"/>
                </a:solidFill>
                <a:latin typeface="Helvetica Neue Light"/>
                <a:ea typeface="Helvetica Neue Light"/>
                <a:cs typeface="Helvetica Neue Light"/>
                <a:sym typeface="Helvetica Neue Light"/>
              </a:defRPr>
            </a:lvl1pPr>
            <a:lvl2pPr marL="672706" marR="0" lvl="1" indent="-215971" algn="l" rtl="0">
              <a:lnSpc>
                <a:spcPct val="120000"/>
              </a:lnSpc>
              <a:spcBef>
                <a:spcPts val="1473"/>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2pPr>
            <a:lvl3pPr marL="1009056" marR="0" lvl="2" indent="-215904" algn="l" rtl="0">
              <a:lnSpc>
                <a:spcPct val="120000"/>
              </a:lnSpc>
              <a:spcBef>
                <a:spcPts val="1473"/>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3pPr>
            <a:lvl4pPr marL="1345411" marR="0" lvl="3" indent="-215837" algn="l" rtl="0">
              <a:lnSpc>
                <a:spcPct val="120000"/>
              </a:lnSpc>
              <a:spcBef>
                <a:spcPts val="1473"/>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4pPr>
            <a:lvl5pPr marL="1681764" marR="0" lvl="4" indent="-215770" algn="l" rtl="0">
              <a:lnSpc>
                <a:spcPct val="120000"/>
              </a:lnSpc>
              <a:spcBef>
                <a:spcPts val="1473"/>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5pPr>
            <a:lvl6pPr marL="2018118" marR="0" lvl="5" indent="-215703"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6pPr>
            <a:lvl7pPr marL="2354474" marR="0" lvl="6" indent="-215636"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7pPr>
            <a:lvl8pPr marL="2690826" marR="0" lvl="7" indent="-215569"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8pPr>
            <a:lvl9pPr marL="3027176" marR="0" lvl="8" indent="-215501"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21" name="Shape 21"/>
          <p:cNvSpPr txBox="1">
            <a:spLocks noGrp="1"/>
          </p:cNvSpPr>
          <p:nvPr>
            <p:ph type="title"/>
          </p:nvPr>
        </p:nvSpPr>
        <p:spPr>
          <a:xfrm>
            <a:off x="435333" y="232172"/>
            <a:ext cx="9035355" cy="982266"/>
          </a:xfrm>
          <a:prstGeom prst="rect">
            <a:avLst/>
          </a:prstGeom>
          <a:noFill/>
          <a:ln>
            <a:noFill/>
          </a:ln>
        </p:spPr>
        <p:txBody>
          <a:bodyPr wrap="square" lIns="67271" tIns="67271" rIns="67271" bIns="67271" anchor="b" anchorCtr="0"/>
          <a:lstStyle>
            <a:lvl1pPr marL="0" marR="0" lvl="0" indent="0" algn="l" rtl="0">
              <a:spcBef>
                <a:spcPts val="0"/>
              </a:spcBef>
              <a:buNone/>
              <a:defRPr sz="3000" b="1" i="0" u="none" strike="noStrike" cap="none">
                <a:solidFill>
                  <a:schemeClr val="lt1"/>
                </a:solidFill>
                <a:latin typeface="Helvetica Neue"/>
                <a:ea typeface="Helvetica Neue"/>
                <a:cs typeface="Helvetica Neue"/>
                <a:sym typeface="Helvetica Neue"/>
              </a:defRPr>
            </a:lvl1pPr>
            <a:lvl2pPr marL="0" marR="0" lvl="1" indent="158863" algn="l" rtl="0">
              <a:spcBef>
                <a:spcPts val="0"/>
              </a:spcBef>
              <a:buNone/>
              <a:defRPr sz="3000" b="1" i="0" u="none" strike="noStrike" cap="none">
                <a:latin typeface="Helvetica Neue"/>
                <a:ea typeface="Helvetica Neue"/>
                <a:cs typeface="Helvetica Neue"/>
                <a:sym typeface="Helvetica Neue"/>
              </a:defRPr>
            </a:lvl2pPr>
            <a:lvl3pPr marL="0" marR="0" lvl="2" indent="327077" algn="l" rtl="0">
              <a:spcBef>
                <a:spcPts val="0"/>
              </a:spcBef>
              <a:buNone/>
              <a:defRPr sz="3000" b="1" i="0" u="none" strike="noStrike" cap="none">
                <a:latin typeface="Helvetica Neue"/>
                <a:ea typeface="Helvetica Neue"/>
                <a:cs typeface="Helvetica Neue"/>
                <a:sym typeface="Helvetica Neue"/>
              </a:defRPr>
            </a:lvl3pPr>
            <a:lvl4pPr marL="0" marR="0" lvl="3" indent="495285" algn="l" rtl="0">
              <a:spcBef>
                <a:spcPts val="0"/>
              </a:spcBef>
              <a:buNone/>
              <a:defRPr sz="3000" b="1" i="0" u="none" strike="noStrike" cap="none">
                <a:latin typeface="Helvetica Neue"/>
                <a:ea typeface="Helvetica Neue"/>
                <a:cs typeface="Helvetica Neue"/>
                <a:sym typeface="Helvetica Neue"/>
              </a:defRPr>
            </a:lvl4pPr>
            <a:lvl5pPr marL="0" marR="0" lvl="4" indent="663497" algn="l" rtl="0">
              <a:spcBef>
                <a:spcPts val="0"/>
              </a:spcBef>
              <a:buNone/>
              <a:defRPr sz="3000" b="1" i="0" u="none" strike="noStrike" cap="none">
                <a:latin typeface="Helvetica Neue"/>
                <a:ea typeface="Helvetica Neue"/>
                <a:cs typeface="Helvetica Neue"/>
                <a:sym typeface="Helvetica Neue"/>
              </a:defRPr>
            </a:lvl5pPr>
            <a:lvl6pPr marL="0" marR="0" lvl="5" indent="831708" algn="l" rtl="0">
              <a:spcBef>
                <a:spcPts val="0"/>
              </a:spcBef>
              <a:buNone/>
              <a:defRPr sz="3000" b="1" i="0" u="none" strike="noStrike" cap="none">
                <a:latin typeface="Helvetica Neue"/>
                <a:ea typeface="Helvetica Neue"/>
                <a:cs typeface="Helvetica Neue"/>
                <a:sym typeface="Helvetica Neue"/>
              </a:defRPr>
            </a:lvl6pPr>
            <a:lvl7pPr marL="0" marR="0" lvl="6" indent="999917" algn="l" rtl="0">
              <a:spcBef>
                <a:spcPts val="0"/>
              </a:spcBef>
              <a:buNone/>
              <a:defRPr sz="3000" b="1" i="0" u="none" strike="noStrike" cap="none">
                <a:latin typeface="Helvetica Neue"/>
                <a:ea typeface="Helvetica Neue"/>
                <a:cs typeface="Helvetica Neue"/>
                <a:sym typeface="Helvetica Neue"/>
              </a:defRPr>
            </a:lvl7pPr>
            <a:lvl8pPr marL="0" marR="0" lvl="7" indent="1168127" algn="l" rtl="0">
              <a:spcBef>
                <a:spcPts val="0"/>
              </a:spcBef>
              <a:buNone/>
              <a:defRPr sz="3000" b="1" i="0" u="none" strike="noStrike" cap="none">
                <a:latin typeface="Helvetica Neue"/>
                <a:ea typeface="Helvetica Neue"/>
                <a:cs typeface="Helvetica Neue"/>
                <a:sym typeface="Helvetica Neue"/>
              </a:defRPr>
            </a:lvl8pPr>
            <a:lvl9pPr marL="0" marR="0" lvl="8" indent="1336338" algn="l" rtl="0">
              <a:spcBef>
                <a:spcPts val="0"/>
              </a:spcBef>
              <a:buNone/>
              <a:defRPr sz="3000" b="1" i="0" u="none" strike="noStrike" cap="none">
                <a:latin typeface="Helvetica Neue"/>
                <a:ea typeface="Helvetica Neue"/>
                <a:cs typeface="Helvetica Neue"/>
                <a:sym typeface="Helvetica Neue"/>
              </a:defRPr>
            </a:lvl9pPr>
          </a:lstStyle>
          <a:p>
            <a:endParaRPr/>
          </a:p>
        </p:txBody>
      </p:sp>
      <p:sp>
        <p:nvSpPr>
          <p:cNvPr id="22" name="Shape 22"/>
          <p:cNvSpPr txBox="1">
            <a:spLocks noGrp="1"/>
          </p:cNvSpPr>
          <p:nvPr>
            <p:ph type="sldNum" idx="12"/>
          </p:nvPr>
        </p:nvSpPr>
        <p:spPr>
          <a:xfrm>
            <a:off x="-1639308" y="6250801"/>
            <a:ext cx="2310835" cy="365001"/>
          </a:xfrm>
          <a:prstGeom prst="rect">
            <a:avLst/>
          </a:prstGeom>
          <a:noFill/>
          <a:ln>
            <a:noFill/>
          </a:ln>
        </p:spPr>
        <p:txBody>
          <a:bodyPr wrap="square" lIns="67271" tIns="33627" rIns="67271" bIns="33627" anchor="ctr" anchorCtr="0">
            <a:noAutofit/>
          </a:bodyPr>
          <a:lstStyle/>
          <a:p>
            <a:pPr>
              <a:buSzPct val="25000"/>
            </a:pPr>
            <a:fld id="{00000000-1234-1234-1234-123412341234}" type="slidenum">
              <a:rPr lang="en-US" sz="800" smtClean="0">
                <a:solidFill>
                  <a:srgbClr val="888888"/>
                </a:solidFill>
                <a:latin typeface="Helvetica Neue Light"/>
                <a:ea typeface="Helvetica Neue Light"/>
                <a:cs typeface="Helvetica Neue Light"/>
                <a:sym typeface="Helvetica Neue Light"/>
              </a:rPr>
              <a:pPr>
                <a:buSzPct val="25000"/>
              </a:pPr>
              <a:t>‹#›</a:t>
            </a:fld>
            <a:endParaRPr lang="en-US" sz="800">
              <a:solidFill>
                <a:srgbClr val="888888"/>
              </a:solidFill>
              <a:latin typeface="Helvetica Neue Light"/>
              <a:ea typeface="Helvetica Neue Light"/>
              <a:cs typeface="Helvetica Neue Light"/>
              <a:sym typeface="Helvetica Neue Light"/>
            </a:endParaRPr>
          </a:p>
        </p:txBody>
      </p:sp>
      <p:pic>
        <p:nvPicPr>
          <p:cNvPr id="23" name="Shape 23" descr="housinghublogo.jpg"/>
          <p:cNvPicPr preferRelativeResize="0"/>
          <p:nvPr/>
        </p:nvPicPr>
        <p:blipFill rotWithShape="1">
          <a:blip r:embed="rId2">
            <a:alphaModFix/>
          </a:blip>
          <a:srcRect/>
          <a:stretch/>
        </p:blipFill>
        <p:spPr>
          <a:xfrm>
            <a:off x="7257315" y="6250782"/>
            <a:ext cx="2213374" cy="414338"/>
          </a:xfrm>
          <a:prstGeom prst="rect">
            <a:avLst/>
          </a:prstGeom>
          <a:noFill/>
          <a:ln>
            <a:noFill/>
          </a:ln>
        </p:spPr>
      </p:pic>
    </p:spTree>
    <p:extLst>
      <p:ext uri="{BB962C8B-B14F-4D97-AF65-F5344CB8AC3E}">
        <p14:creationId xmlns:p14="http://schemas.microsoft.com/office/powerpoint/2010/main" val="36647679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2_Title, Bullets &amp; Photo">
    <p:spTree>
      <p:nvGrpSpPr>
        <p:cNvPr id="1" name="Shape 24"/>
        <p:cNvGrpSpPr/>
        <p:nvPr/>
      </p:nvGrpSpPr>
      <p:grpSpPr>
        <a:xfrm>
          <a:off x="0" y="0"/>
          <a:ext cx="0" cy="0"/>
          <a:chOff x="0" y="0"/>
          <a:chExt cx="0" cy="0"/>
        </a:xfrm>
      </p:grpSpPr>
      <p:sp>
        <p:nvSpPr>
          <p:cNvPr id="25" name="Shape 25"/>
          <p:cNvSpPr/>
          <p:nvPr/>
        </p:nvSpPr>
        <p:spPr>
          <a:xfrm>
            <a:off x="20" y="0"/>
            <a:ext cx="9916293" cy="1472540"/>
          </a:xfrm>
          <a:prstGeom prst="rect">
            <a:avLst/>
          </a:prstGeom>
          <a:solidFill>
            <a:srgbClr val="2565AC"/>
          </a:solidFill>
          <a:ln>
            <a:noFill/>
          </a:ln>
        </p:spPr>
        <p:txBody>
          <a:bodyPr wrap="square" lIns="37377" tIns="37377" rIns="37377" bIns="37377" anchor="ctr" anchorCtr="0">
            <a:noAutofit/>
          </a:bodyPr>
          <a:lstStyle/>
          <a:p>
            <a:pPr defTabSz="478481" rtl="0">
              <a:buFont typeface="Helvetica Neue Light"/>
              <a:buNone/>
            </a:pPr>
            <a:endParaRPr sz="2700" kern="1200">
              <a:solidFill>
                <a:srgbClr val="FFFFFF"/>
              </a:solidFill>
              <a:latin typeface="Helvetica Neue Light"/>
              <a:ea typeface="Helvetica Neue Light"/>
              <a:cs typeface="Helvetica Neue Light"/>
            </a:endParaRPr>
          </a:p>
        </p:txBody>
      </p:sp>
      <p:sp>
        <p:nvSpPr>
          <p:cNvPr id="26" name="Shape 26"/>
          <p:cNvSpPr txBox="1">
            <a:spLocks noGrp="1"/>
          </p:cNvSpPr>
          <p:nvPr>
            <p:ph type="body" idx="1"/>
          </p:nvPr>
        </p:nvSpPr>
        <p:spPr>
          <a:xfrm>
            <a:off x="896183" y="1852257"/>
            <a:ext cx="3855001" cy="2002668"/>
          </a:xfrm>
          <a:prstGeom prst="rect">
            <a:avLst/>
          </a:prstGeom>
          <a:solidFill>
            <a:srgbClr val="D8D8D8"/>
          </a:solidFill>
          <a:ln>
            <a:noFill/>
          </a:ln>
        </p:spPr>
        <p:txBody>
          <a:bodyPr wrap="square" lIns="67271" tIns="67271" rIns="67271" bIns="67271" anchor="ctr" anchorCtr="1"/>
          <a:lstStyle>
            <a:lvl1pPr marL="0" marR="0" lvl="0" indent="0" algn="ctr" rtl="0">
              <a:lnSpc>
                <a:spcPct val="120000"/>
              </a:lnSpc>
              <a:spcBef>
                <a:spcPts val="1473"/>
              </a:spcBef>
              <a:buClr>
                <a:schemeClr val="dk1"/>
              </a:buClr>
              <a:buFont typeface="Helvetica Neue"/>
              <a:buNone/>
              <a:defRPr sz="1900" b="1" i="0" u="none" strike="noStrike" cap="none">
                <a:solidFill>
                  <a:schemeClr val="dk1"/>
                </a:solidFill>
                <a:latin typeface="Helvetica Neue"/>
                <a:ea typeface="Helvetica Neue"/>
                <a:cs typeface="Helvetica Neue"/>
                <a:sym typeface="Helvetica Neue"/>
              </a:defRPr>
            </a:lvl1pPr>
            <a:lvl2pPr marL="485842" marR="0" lvl="1" indent="-164608" algn="l" rtl="0">
              <a:lnSpc>
                <a:spcPct val="120000"/>
              </a:lnSpc>
              <a:spcBef>
                <a:spcPts val="1473"/>
              </a:spcBef>
              <a:buClr>
                <a:srgbClr val="747474"/>
              </a:buClr>
              <a:buSzPct val="75000"/>
              <a:buFont typeface="Helvetica Neue"/>
              <a:buChar char="•"/>
              <a:defRPr sz="1900" b="0" i="0" u="none" strike="noStrike" cap="none">
                <a:solidFill>
                  <a:srgbClr val="747474"/>
                </a:solidFill>
                <a:latin typeface="Helvetica Neue"/>
                <a:ea typeface="Helvetica Neue"/>
                <a:cs typeface="Helvetica Neue"/>
                <a:sym typeface="Helvetica Neue"/>
              </a:defRPr>
            </a:lvl2pPr>
            <a:lvl3pPr marL="728768" marR="0" lvl="2" indent="-164558" algn="l" rtl="0">
              <a:lnSpc>
                <a:spcPct val="120000"/>
              </a:lnSpc>
              <a:spcBef>
                <a:spcPts val="1473"/>
              </a:spcBef>
              <a:buClr>
                <a:srgbClr val="747474"/>
              </a:buClr>
              <a:buSzPct val="75000"/>
              <a:buFont typeface="Helvetica Neue"/>
              <a:buChar char="•"/>
              <a:defRPr sz="1900" b="0" i="0" u="none" strike="noStrike" cap="none">
                <a:solidFill>
                  <a:srgbClr val="747474"/>
                </a:solidFill>
                <a:latin typeface="Helvetica Neue"/>
                <a:ea typeface="Helvetica Neue"/>
                <a:cs typeface="Helvetica Neue"/>
                <a:sym typeface="Helvetica Neue"/>
              </a:defRPr>
            </a:lvl3pPr>
            <a:lvl4pPr marL="971687" marR="0" lvl="3" indent="-164510" algn="l" rtl="0">
              <a:lnSpc>
                <a:spcPct val="120000"/>
              </a:lnSpc>
              <a:spcBef>
                <a:spcPts val="1473"/>
              </a:spcBef>
              <a:buClr>
                <a:srgbClr val="747474"/>
              </a:buClr>
              <a:buSzPct val="75000"/>
              <a:buFont typeface="Helvetica Neue"/>
              <a:buChar char="•"/>
              <a:defRPr sz="1900" b="0" i="0" u="none" strike="noStrike" cap="none">
                <a:solidFill>
                  <a:srgbClr val="747474"/>
                </a:solidFill>
                <a:latin typeface="Helvetica Neue"/>
                <a:ea typeface="Helvetica Neue"/>
                <a:cs typeface="Helvetica Neue"/>
                <a:sym typeface="Helvetica Neue"/>
              </a:defRPr>
            </a:lvl4pPr>
            <a:lvl5pPr marL="1214612" marR="0" lvl="4" indent="-164462" algn="l" rtl="0">
              <a:lnSpc>
                <a:spcPct val="120000"/>
              </a:lnSpc>
              <a:spcBef>
                <a:spcPts val="1473"/>
              </a:spcBef>
              <a:buClr>
                <a:srgbClr val="747474"/>
              </a:buClr>
              <a:buSzPct val="75000"/>
              <a:buFont typeface="Helvetica Neue"/>
              <a:buChar char="•"/>
              <a:defRPr sz="1900" b="0" i="0" u="none" strike="noStrike" cap="none">
                <a:solidFill>
                  <a:srgbClr val="747474"/>
                </a:solidFill>
                <a:latin typeface="Helvetica Neue"/>
                <a:ea typeface="Helvetica Neue"/>
                <a:cs typeface="Helvetica Neue"/>
                <a:sym typeface="Helvetica Neue"/>
              </a:defRPr>
            </a:lvl5pPr>
            <a:lvl6pPr marL="2018118" marR="0" lvl="5" indent="-215703"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6pPr>
            <a:lvl7pPr marL="2354474" marR="0" lvl="6" indent="-215636"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7pPr>
            <a:lvl8pPr marL="2690826" marR="0" lvl="7" indent="-215569"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8pPr>
            <a:lvl9pPr marL="3027176" marR="0" lvl="8" indent="-215501"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27" name="Shape 27"/>
          <p:cNvSpPr txBox="1">
            <a:spLocks noGrp="1"/>
          </p:cNvSpPr>
          <p:nvPr>
            <p:ph type="title"/>
          </p:nvPr>
        </p:nvSpPr>
        <p:spPr>
          <a:xfrm>
            <a:off x="435333" y="232172"/>
            <a:ext cx="9035355" cy="982266"/>
          </a:xfrm>
          <a:prstGeom prst="rect">
            <a:avLst/>
          </a:prstGeom>
          <a:noFill/>
          <a:ln>
            <a:noFill/>
          </a:ln>
        </p:spPr>
        <p:txBody>
          <a:bodyPr wrap="square" lIns="67271" tIns="67271" rIns="67271" bIns="67271" anchor="b" anchorCtr="0"/>
          <a:lstStyle>
            <a:lvl1pPr marL="0" marR="0" lvl="0" indent="0" algn="l" rtl="0">
              <a:spcBef>
                <a:spcPts val="0"/>
              </a:spcBef>
              <a:buNone/>
              <a:defRPr sz="3000" b="1" i="0" u="none" strike="noStrike" cap="none">
                <a:solidFill>
                  <a:schemeClr val="lt1"/>
                </a:solidFill>
                <a:latin typeface="Helvetica Neue"/>
                <a:ea typeface="Helvetica Neue"/>
                <a:cs typeface="Helvetica Neue"/>
                <a:sym typeface="Helvetica Neue"/>
              </a:defRPr>
            </a:lvl1pPr>
            <a:lvl2pPr marL="0" marR="0" lvl="1" indent="158863" algn="l" rtl="0">
              <a:spcBef>
                <a:spcPts val="0"/>
              </a:spcBef>
              <a:buNone/>
              <a:defRPr sz="3000" b="1" i="0" u="none" strike="noStrike" cap="none">
                <a:latin typeface="Helvetica Neue"/>
                <a:ea typeface="Helvetica Neue"/>
                <a:cs typeface="Helvetica Neue"/>
                <a:sym typeface="Helvetica Neue"/>
              </a:defRPr>
            </a:lvl2pPr>
            <a:lvl3pPr marL="0" marR="0" lvl="2" indent="327077" algn="l" rtl="0">
              <a:spcBef>
                <a:spcPts val="0"/>
              </a:spcBef>
              <a:buNone/>
              <a:defRPr sz="3000" b="1" i="0" u="none" strike="noStrike" cap="none">
                <a:latin typeface="Helvetica Neue"/>
                <a:ea typeface="Helvetica Neue"/>
                <a:cs typeface="Helvetica Neue"/>
                <a:sym typeface="Helvetica Neue"/>
              </a:defRPr>
            </a:lvl3pPr>
            <a:lvl4pPr marL="0" marR="0" lvl="3" indent="495285" algn="l" rtl="0">
              <a:spcBef>
                <a:spcPts val="0"/>
              </a:spcBef>
              <a:buNone/>
              <a:defRPr sz="3000" b="1" i="0" u="none" strike="noStrike" cap="none">
                <a:latin typeface="Helvetica Neue"/>
                <a:ea typeface="Helvetica Neue"/>
                <a:cs typeface="Helvetica Neue"/>
                <a:sym typeface="Helvetica Neue"/>
              </a:defRPr>
            </a:lvl4pPr>
            <a:lvl5pPr marL="0" marR="0" lvl="4" indent="663497" algn="l" rtl="0">
              <a:spcBef>
                <a:spcPts val="0"/>
              </a:spcBef>
              <a:buNone/>
              <a:defRPr sz="3000" b="1" i="0" u="none" strike="noStrike" cap="none">
                <a:latin typeface="Helvetica Neue"/>
                <a:ea typeface="Helvetica Neue"/>
                <a:cs typeface="Helvetica Neue"/>
                <a:sym typeface="Helvetica Neue"/>
              </a:defRPr>
            </a:lvl5pPr>
            <a:lvl6pPr marL="0" marR="0" lvl="5" indent="831708" algn="l" rtl="0">
              <a:spcBef>
                <a:spcPts val="0"/>
              </a:spcBef>
              <a:buNone/>
              <a:defRPr sz="3000" b="1" i="0" u="none" strike="noStrike" cap="none">
                <a:latin typeface="Helvetica Neue"/>
                <a:ea typeface="Helvetica Neue"/>
                <a:cs typeface="Helvetica Neue"/>
                <a:sym typeface="Helvetica Neue"/>
              </a:defRPr>
            </a:lvl6pPr>
            <a:lvl7pPr marL="0" marR="0" lvl="6" indent="999917" algn="l" rtl="0">
              <a:spcBef>
                <a:spcPts val="0"/>
              </a:spcBef>
              <a:buNone/>
              <a:defRPr sz="3000" b="1" i="0" u="none" strike="noStrike" cap="none">
                <a:latin typeface="Helvetica Neue"/>
                <a:ea typeface="Helvetica Neue"/>
                <a:cs typeface="Helvetica Neue"/>
                <a:sym typeface="Helvetica Neue"/>
              </a:defRPr>
            </a:lvl7pPr>
            <a:lvl8pPr marL="0" marR="0" lvl="7" indent="1168127" algn="l" rtl="0">
              <a:spcBef>
                <a:spcPts val="0"/>
              </a:spcBef>
              <a:buNone/>
              <a:defRPr sz="3000" b="1" i="0" u="none" strike="noStrike" cap="none">
                <a:latin typeface="Helvetica Neue"/>
                <a:ea typeface="Helvetica Neue"/>
                <a:cs typeface="Helvetica Neue"/>
                <a:sym typeface="Helvetica Neue"/>
              </a:defRPr>
            </a:lvl8pPr>
            <a:lvl9pPr marL="0" marR="0" lvl="8" indent="1336338" algn="l" rtl="0">
              <a:spcBef>
                <a:spcPts val="0"/>
              </a:spcBef>
              <a:buNone/>
              <a:defRPr sz="3000" b="1" i="0" u="none" strike="noStrike" cap="none">
                <a:latin typeface="Helvetica Neue"/>
                <a:ea typeface="Helvetica Neue"/>
                <a:cs typeface="Helvetica Neue"/>
                <a:sym typeface="Helvetica Neue"/>
              </a:defRPr>
            </a:lvl9pPr>
          </a:lstStyle>
          <a:p>
            <a:endParaRPr/>
          </a:p>
        </p:txBody>
      </p:sp>
      <p:sp>
        <p:nvSpPr>
          <p:cNvPr id="28" name="Shape 28"/>
          <p:cNvSpPr txBox="1">
            <a:spLocks noGrp="1"/>
          </p:cNvSpPr>
          <p:nvPr>
            <p:ph type="sldNum" idx="12"/>
          </p:nvPr>
        </p:nvSpPr>
        <p:spPr>
          <a:xfrm>
            <a:off x="-1639308" y="6250801"/>
            <a:ext cx="2310835" cy="365001"/>
          </a:xfrm>
          <a:prstGeom prst="rect">
            <a:avLst/>
          </a:prstGeom>
          <a:noFill/>
          <a:ln>
            <a:noFill/>
          </a:ln>
        </p:spPr>
        <p:txBody>
          <a:bodyPr wrap="square" lIns="67271" tIns="33627" rIns="67271" bIns="33627" anchor="ctr" anchorCtr="0">
            <a:noAutofit/>
          </a:bodyPr>
          <a:lstStyle/>
          <a:p>
            <a:pPr>
              <a:buSzPct val="25000"/>
            </a:pPr>
            <a:fld id="{00000000-1234-1234-1234-123412341234}" type="slidenum">
              <a:rPr lang="en-US" sz="800" smtClean="0">
                <a:solidFill>
                  <a:srgbClr val="888888"/>
                </a:solidFill>
                <a:latin typeface="Helvetica Neue Light"/>
                <a:ea typeface="Helvetica Neue Light"/>
                <a:cs typeface="Helvetica Neue Light"/>
                <a:sym typeface="Helvetica Neue Light"/>
              </a:rPr>
              <a:pPr>
                <a:buSzPct val="25000"/>
              </a:pPr>
              <a:t>‹#›</a:t>
            </a:fld>
            <a:endParaRPr lang="en-US" sz="800">
              <a:solidFill>
                <a:srgbClr val="888888"/>
              </a:solidFill>
              <a:latin typeface="Helvetica Neue Light"/>
              <a:ea typeface="Helvetica Neue Light"/>
              <a:cs typeface="Helvetica Neue Light"/>
              <a:sym typeface="Helvetica Neue Light"/>
            </a:endParaRPr>
          </a:p>
        </p:txBody>
      </p:sp>
      <p:sp>
        <p:nvSpPr>
          <p:cNvPr id="29" name="Shape 29"/>
          <p:cNvSpPr txBox="1">
            <a:spLocks noGrp="1"/>
          </p:cNvSpPr>
          <p:nvPr>
            <p:ph type="body" idx="2"/>
          </p:nvPr>
        </p:nvSpPr>
        <p:spPr>
          <a:xfrm>
            <a:off x="5315330" y="1852257"/>
            <a:ext cx="3855001" cy="2002668"/>
          </a:xfrm>
          <a:prstGeom prst="rect">
            <a:avLst/>
          </a:prstGeom>
          <a:solidFill>
            <a:srgbClr val="D8D8D8"/>
          </a:solidFill>
          <a:ln>
            <a:noFill/>
          </a:ln>
        </p:spPr>
        <p:txBody>
          <a:bodyPr wrap="square" lIns="67271" tIns="67271" rIns="67271" bIns="67271" anchor="ctr" anchorCtr="1"/>
          <a:lstStyle>
            <a:lvl1pPr marL="0" marR="0" lvl="0" indent="0" algn="ctr" rtl="0">
              <a:lnSpc>
                <a:spcPct val="120000"/>
              </a:lnSpc>
              <a:spcBef>
                <a:spcPts val="1473"/>
              </a:spcBef>
              <a:buClr>
                <a:schemeClr val="dk1"/>
              </a:buClr>
              <a:buFont typeface="Helvetica Neue"/>
              <a:buNone/>
              <a:defRPr sz="1900" b="1" i="0" u="none" strike="noStrike" cap="none">
                <a:solidFill>
                  <a:schemeClr val="dk1"/>
                </a:solidFill>
                <a:latin typeface="Helvetica Neue"/>
                <a:ea typeface="Helvetica Neue"/>
                <a:cs typeface="Helvetica Neue"/>
                <a:sym typeface="Helvetica Neue"/>
              </a:defRPr>
            </a:lvl1pPr>
            <a:lvl2pPr marL="485842" marR="0" lvl="1" indent="-164608" algn="l" rtl="0">
              <a:lnSpc>
                <a:spcPct val="120000"/>
              </a:lnSpc>
              <a:spcBef>
                <a:spcPts val="1473"/>
              </a:spcBef>
              <a:buClr>
                <a:srgbClr val="747474"/>
              </a:buClr>
              <a:buSzPct val="75000"/>
              <a:buFont typeface="Helvetica Neue"/>
              <a:buChar char="•"/>
              <a:defRPr sz="1900" b="0" i="0" u="none" strike="noStrike" cap="none">
                <a:solidFill>
                  <a:srgbClr val="747474"/>
                </a:solidFill>
                <a:latin typeface="Helvetica Neue"/>
                <a:ea typeface="Helvetica Neue"/>
                <a:cs typeface="Helvetica Neue"/>
                <a:sym typeface="Helvetica Neue"/>
              </a:defRPr>
            </a:lvl2pPr>
            <a:lvl3pPr marL="728768" marR="0" lvl="2" indent="-164558" algn="l" rtl="0">
              <a:lnSpc>
                <a:spcPct val="120000"/>
              </a:lnSpc>
              <a:spcBef>
                <a:spcPts val="1473"/>
              </a:spcBef>
              <a:buClr>
                <a:srgbClr val="747474"/>
              </a:buClr>
              <a:buSzPct val="75000"/>
              <a:buFont typeface="Helvetica Neue"/>
              <a:buChar char="•"/>
              <a:defRPr sz="1900" b="0" i="0" u="none" strike="noStrike" cap="none">
                <a:solidFill>
                  <a:srgbClr val="747474"/>
                </a:solidFill>
                <a:latin typeface="Helvetica Neue"/>
                <a:ea typeface="Helvetica Neue"/>
                <a:cs typeface="Helvetica Neue"/>
                <a:sym typeface="Helvetica Neue"/>
              </a:defRPr>
            </a:lvl3pPr>
            <a:lvl4pPr marL="971687" marR="0" lvl="3" indent="-164510" algn="l" rtl="0">
              <a:lnSpc>
                <a:spcPct val="120000"/>
              </a:lnSpc>
              <a:spcBef>
                <a:spcPts val="1473"/>
              </a:spcBef>
              <a:buClr>
                <a:srgbClr val="747474"/>
              </a:buClr>
              <a:buSzPct val="75000"/>
              <a:buFont typeface="Helvetica Neue"/>
              <a:buChar char="•"/>
              <a:defRPr sz="1900" b="0" i="0" u="none" strike="noStrike" cap="none">
                <a:solidFill>
                  <a:srgbClr val="747474"/>
                </a:solidFill>
                <a:latin typeface="Helvetica Neue"/>
                <a:ea typeface="Helvetica Neue"/>
                <a:cs typeface="Helvetica Neue"/>
                <a:sym typeface="Helvetica Neue"/>
              </a:defRPr>
            </a:lvl4pPr>
            <a:lvl5pPr marL="1214612" marR="0" lvl="4" indent="-164462" algn="l" rtl="0">
              <a:lnSpc>
                <a:spcPct val="120000"/>
              </a:lnSpc>
              <a:spcBef>
                <a:spcPts val="1473"/>
              </a:spcBef>
              <a:buClr>
                <a:srgbClr val="747474"/>
              </a:buClr>
              <a:buSzPct val="75000"/>
              <a:buFont typeface="Helvetica Neue"/>
              <a:buChar char="•"/>
              <a:defRPr sz="1900" b="0" i="0" u="none" strike="noStrike" cap="none">
                <a:solidFill>
                  <a:srgbClr val="747474"/>
                </a:solidFill>
                <a:latin typeface="Helvetica Neue"/>
                <a:ea typeface="Helvetica Neue"/>
                <a:cs typeface="Helvetica Neue"/>
                <a:sym typeface="Helvetica Neue"/>
              </a:defRPr>
            </a:lvl5pPr>
            <a:lvl6pPr marL="2018118" marR="0" lvl="5" indent="-215703"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6pPr>
            <a:lvl7pPr marL="2354474" marR="0" lvl="6" indent="-215636"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7pPr>
            <a:lvl8pPr marL="2690826" marR="0" lvl="7" indent="-215569"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8pPr>
            <a:lvl9pPr marL="3027176" marR="0" lvl="8" indent="-215501"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30" name="Shape 30"/>
          <p:cNvSpPr txBox="1">
            <a:spLocks noGrp="1"/>
          </p:cNvSpPr>
          <p:nvPr>
            <p:ph type="body" idx="3"/>
          </p:nvPr>
        </p:nvSpPr>
        <p:spPr>
          <a:xfrm>
            <a:off x="5315330" y="3997800"/>
            <a:ext cx="3855001" cy="2002668"/>
          </a:xfrm>
          <a:prstGeom prst="rect">
            <a:avLst/>
          </a:prstGeom>
          <a:solidFill>
            <a:srgbClr val="D8D8D8"/>
          </a:solidFill>
          <a:ln>
            <a:noFill/>
          </a:ln>
        </p:spPr>
        <p:txBody>
          <a:bodyPr wrap="square" lIns="67271" tIns="67271" rIns="67271" bIns="67271" anchor="ctr" anchorCtr="1"/>
          <a:lstStyle>
            <a:lvl1pPr marL="0" marR="0" lvl="0" indent="0" algn="ctr" rtl="0">
              <a:lnSpc>
                <a:spcPct val="120000"/>
              </a:lnSpc>
              <a:spcBef>
                <a:spcPts val="1473"/>
              </a:spcBef>
              <a:buClr>
                <a:schemeClr val="dk1"/>
              </a:buClr>
              <a:buFont typeface="Helvetica Neue"/>
              <a:buNone/>
              <a:defRPr sz="1900" b="1" i="0" u="none" strike="noStrike" cap="none">
                <a:solidFill>
                  <a:schemeClr val="dk1"/>
                </a:solidFill>
                <a:latin typeface="Helvetica Neue"/>
                <a:ea typeface="Helvetica Neue"/>
                <a:cs typeface="Helvetica Neue"/>
                <a:sym typeface="Helvetica Neue"/>
              </a:defRPr>
            </a:lvl1pPr>
            <a:lvl2pPr marL="485842" marR="0" lvl="1" indent="-164608" algn="l" rtl="0">
              <a:lnSpc>
                <a:spcPct val="120000"/>
              </a:lnSpc>
              <a:spcBef>
                <a:spcPts val="1473"/>
              </a:spcBef>
              <a:buClr>
                <a:srgbClr val="747474"/>
              </a:buClr>
              <a:buSzPct val="75000"/>
              <a:buFont typeface="Helvetica Neue"/>
              <a:buChar char="•"/>
              <a:defRPr sz="1900" b="0" i="0" u="none" strike="noStrike" cap="none">
                <a:solidFill>
                  <a:srgbClr val="747474"/>
                </a:solidFill>
                <a:latin typeface="Helvetica Neue"/>
                <a:ea typeface="Helvetica Neue"/>
                <a:cs typeface="Helvetica Neue"/>
                <a:sym typeface="Helvetica Neue"/>
              </a:defRPr>
            </a:lvl2pPr>
            <a:lvl3pPr marL="728768" marR="0" lvl="2" indent="-164558" algn="l" rtl="0">
              <a:lnSpc>
                <a:spcPct val="120000"/>
              </a:lnSpc>
              <a:spcBef>
                <a:spcPts val="1473"/>
              </a:spcBef>
              <a:buClr>
                <a:srgbClr val="747474"/>
              </a:buClr>
              <a:buSzPct val="75000"/>
              <a:buFont typeface="Helvetica Neue"/>
              <a:buChar char="•"/>
              <a:defRPr sz="1900" b="0" i="0" u="none" strike="noStrike" cap="none">
                <a:solidFill>
                  <a:srgbClr val="747474"/>
                </a:solidFill>
                <a:latin typeface="Helvetica Neue"/>
                <a:ea typeface="Helvetica Neue"/>
                <a:cs typeface="Helvetica Neue"/>
                <a:sym typeface="Helvetica Neue"/>
              </a:defRPr>
            </a:lvl3pPr>
            <a:lvl4pPr marL="971687" marR="0" lvl="3" indent="-164510" algn="l" rtl="0">
              <a:lnSpc>
                <a:spcPct val="120000"/>
              </a:lnSpc>
              <a:spcBef>
                <a:spcPts val="1473"/>
              </a:spcBef>
              <a:buClr>
                <a:srgbClr val="747474"/>
              </a:buClr>
              <a:buSzPct val="75000"/>
              <a:buFont typeface="Helvetica Neue"/>
              <a:buChar char="•"/>
              <a:defRPr sz="1900" b="0" i="0" u="none" strike="noStrike" cap="none">
                <a:solidFill>
                  <a:srgbClr val="747474"/>
                </a:solidFill>
                <a:latin typeface="Helvetica Neue"/>
                <a:ea typeface="Helvetica Neue"/>
                <a:cs typeface="Helvetica Neue"/>
                <a:sym typeface="Helvetica Neue"/>
              </a:defRPr>
            </a:lvl4pPr>
            <a:lvl5pPr marL="1214612" marR="0" lvl="4" indent="-164462" algn="l" rtl="0">
              <a:lnSpc>
                <a:spcPct val="120000"/>
              </a:lnSpc>
              <a:spcBef>
                <a:spcPts val="1473"/>
              </a:spcBef>
              <a:buClr>
                <a:srgbClr val="747474"/>
              </a:buClr>
              <a:buSzPct val="75000"/>
              <a:buFont typeface="Helvetica Neue"/>
              <a:buChar char="•"/>
              <a:defRPr sz="1900" b="0" i="0" u="none" strike="noStrike" cap="none">
                <a:solidFill>
                  <a:srgbClr val="747474"/>
                </a:solidFill>
                <a:latin typeface="Helvetica Neue"/>
                <a:ea typeface="Helvetica Neue"/>
                <a:cs typeface="Helvetica Neue"/>
                <a:sym typeface="Helvetica Neue"/>
              </a:defRPr>
            </a:lvl5pPr>
            <a:lvl6pPr marL="2018118" marR="0" lvl="5" indent="-215703"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6pPr>
            <a:lvl7pPr marL="2354474" marR="0" lvl="6" indent="-215636"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7pPr>
            <a:lvl8pPr marL="2690826" marR="0" lvl="7" indent="-215569"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8pPr>
            <a:lvl9pPr marL="3027176" marR="0" lvl="8" indent="-215501"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31" name="Shape 31"/>
          <p:cNvSpPr txBox="1">
            <a:spLocks noGrp="1"/>
          </p:cNvSpPr>
          <p:nvPr>
            <p:ph type="body" idx="4"/>
          </p:nvPr>
        </p:nvSpPr>
        <p:spPr>
          <a:xfrm>
            <a:off x="896183" y="4006729"/>
            <a:ext cx="3855001" cy="2002668"/>
          </a:xfrm>
          <a:prstGeom prst="rect">
            <a:avLst/>
          </a:prstGeom>
          <a:solidFill>
            <a:srgbClr val="D8D8D8"/>
          </a:solidFill>
          <a:ln>
            <a:noFill/>
          </a:ln>
        </p:spPr>
        <p:txBody>
          <a:bodyPr wrap="square" lIns="67271" tIns="67271" rIns="67271" bIns="67271" anchor="ctr" anchorCtr="1"/>
          <a:lstStyle>
            <a:lvl1pPr marL="0" marR="0" lvl="0" indent="0" algn="ctr" rtl="0">
              <a:lnSpc>
                <a:spcPct val="120000"/>
              </a:lnSpc>
              <a:spcBef>
                <a:spcPts val="1473"/>
              </a:spcBef>
              <a:buClr>
                <a:schemeClr val="dk1"/>
              </a:buClr>
              <a:buFont typeface="Helvetica Neue"/>
              <a:buNone/>
              <a:defRPr sz="1900" b="1" i="0" u="none" strike="noStrike" cap="none">
                <a:solidFill>
                  <a:schemeClr val="dk1"/>
                </a:solidFill>
                <a:latin typeface="Helvetica Neue"/>
                <a:ea typeface="Helvetica Neue"/>
                <a:cs typeface="Helvetica Neue"/>
                <a:sym typeface="Helvetica Neue"/>
              </a:defRPr>
            </a:lvl1pPr>
            <a:lvl2pPr marL="485842" marR="0" lvl="1" indent="-164608" algn="l" rtl="0">
              <a:lnSpc>
                <a:spcPct val="120000"/>
              </a:lnSpc>
              <a:spcBef>
                <a:spcPts val="1473"/>
              </a:spcBef>
              <a:buClr>
                <a:srgbClr val="747474"/>
              </a:buClr>
              <a:buSzPct val="75000"/>
              <a:buFont typeface="Helvetica Neue"/>
              <a:buChar char="•"/>
              <a:defRPr sz="1900" b="0" i="0" u="none" strike="noStrike" cap="none">
                <a:solidFill>
                  <a:srgbClr val="747474"/>
                </a:solidFill>
                <a:latin typeface="Helvetica Neue"/>
                <a:ea typeface="Helvetica Neue"/>
                <a:cs typeface="Helvetica Neue"/>
                <a:sym typeface="Helvetica Neue"/>
              </a:defRPr>
            </a:lvl2pPr>
            <a:lvl3pPr marL="728768" marR="0" lvl="2" indent="-164558" algn="l" rtl="0">
              <a:lnSpc>
                <a:spcPct val="120000"/>
              </a:lnSpc>
              <a:spcBef>
                <a:spcPts val="1473"/>
              </a:spcBef>
              <a:buClr>
                <a:srgbClr val="747474"/>
              </a:buClr>
              <a:buSzPct val="75000"/>
              <a:buFont typeface="Helvetica Neue"/>
              <a:buChar char="•"/>
              <a:defRPr sz="1900" b="0" i="0" u="none" strike="noStrike" cap="none">
                <a:solidFill>
                  <a:srgbClr val="747474"/>
                </a:solidFill>
                <a:latin typeface="Helvetica Neue"/>
                <a:ea typeface="Helvetica Neue"/>
                <a:cs typeface="Helvetica Neue"/>
                <a:sym typeface="Helvetica Neue"/>
              </a:defRPr>
            </a:lvl3pPr>
            <a:lvl4pPr marL="971687" marR="0" lvl="3" indent="-164510" algn="l" rtl="0">
              <a:lnSpc>
                <a:spcPct val="120000"/>
              </a:lnSpc>
              <a:spcBef>
                <a:spcPts val="1473"/>
              </a:spcBef>
              <a:buClr>
                <a:srgbClr val="747474"/>
              </a:buClr>
              <a:buSzPct val="75000"/>
              <a:buFont typeface="Helvetica Neue"/>
              <a:buChar char="•"/>
              <a:defRPr sz="1900" b="0" i="0" u="none" strike="noStrike" cap="none">
                <a:solidFill>
                  <a:srgbClr val="747474"/>
                </a:solidFill>
                <a:latin typeface="Helvetica Neue"/>
                <a:ea typeface="Helvetica Neue"/>
                <a:cs typeface="Helvetica Neue"/>
                <a:sym typeface="Helvetica Neue"/>
              </a:defRPr>
            </a:lvl4pPr>
            <a:lvl5pPr marL="1214612" marR="0" lvl="4" indent="-164462" algn="l" rtl="0">
              <a:lnSpc>
                <a:spcPct val="120000"/>
              </a:lnSpc>
              <a:spcBef>
                <a:spcPts val="1473"/>
              </a:spcBef>
              <a:buClr>
                <a:srgbClr val="747474"/>
              </a:buClr>
              <a:buSzPct val="75000"/>
              <a:buFont typeface="Helvetica Neue"/>
              <a:buChar char="•"/>
              <a:defRPr sz="1900" b="0" i="0" u="none" strike="noStrike" cap="none">
                <a:solidFill>
                  <a:srgbClr val="747474"/>
                </a:solidFill>
                <a:latin typeface="Helvetica Neue"/>
                <a:ea typeface="Helvetica Neue"/>
                <a:cs typeface="Helvetica Neue"/>
                <a:sym typeface="Helvetica Neue"/>
              </a:defRPr>
            </a:lvl5pPr>
            <a:lvl6pPr marL="2018118" marR="0" lvl="5" indent="-215703"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6pPr>
            <a:lvl7pPr marL="2354474" marR="0" lvl="6" indent="-215636"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7pPr>
            <a:lvl8pPr marL="2690826" marR="0" lvl="7" indent="-215569"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8pPr>
            <a:lvl9pPr marL="3027176" marR="0" lvl="8" indent="-215501" algn="l" rtl="0">
              <a:spcBef>
                <a:spcPts val="3092"/>
              </a:spcBef>
              <a:buClr>
                <a:srgbClr val="747474"/>
              </a:buClr>
              <a:buSzPct val="75000"/>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9pPr>
          </a:lstStyle>
          <a:p>
            <a:endParaRPr/>
          </a:p>
        </p:txBody>
      </p:sp>
      <p:pic>
        <p:nvPicPr>
          <p:cNvPr id="32" name="Shape 32" descr="housinghublogo.jpg"/>
          <p:cNvPicPr preferRelativeResize="0"/>
          <p:nvPr/>
        </p:nvPicPr>
        <p:blipFill rotWithShape="1">
          <a:blip r:embed="rId2">
            <a:alphaModFix/>
          </a:blip>
          <a:srcRect/>
          <a:stretch/>
        </p:blipFill>
        <p:spPr>
          <a:xfrm>
            <a:off x="7257315" y="6250782"/>
            <a:ext cx="2213374" cy="414338"/>
          </a:xfrm>
          <a:prstGeom prst="rect">
            <a:avLst/>
          </a:prstGeom>
          <a:noFill/>
          <a:ln>
            <a:noFill/>
          </a:ln>
        </p:spPr>
      </p:pic>
    </p:spTree>
    <p:extLst>
      <p:ext uri="{BB962C8B-B14F-4D97-AF65-F5344CB8AC3E}">
        <p14:creationId xmlns:p14="http://schemas.microsoft.com/office/powerpoint/2010/main" val="25634674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Our-Vision">
    <p:spTree>
      <p:nvGrpSpPr>
        <p:cNvPr id="1" name=""/>
        <p:cNvGrpSpPr/>
        <p:nvPr/>
      </p:nvGrpSpPr>
      <p:grpSpPr>
        <a:xfrm>
          <a:off x="0" y="0"/>
          <a:ext cx="0" cy="0"/>
          <a:chOff x="0" y="0"/>
          <a:chExt cx="0" cy="0"/>
        </a:xfrm>
      </p:grpSpPr>
      <p:pic>
        <p:nvPicPr>
          <p:cNvPr id="8" name="Picture Placeholder 5" descr="ben-in-kitchen.jpg"/>
          <p:cNvPicPr>
            <a:picLocks noChangeAspect="1"/>
          </p:cNvPicPr>
          <p:nvPr userDrawn="1"/>
        </p:nvPicPr>
        <p:blipFill rotWithShape="1">
          <a:blip r:embed="rId2" cstate="print">
            <a:extLst>
              <a:ext uri="{28A0092B-C50C-407E-A947-70E740481C1C}">
                <a14:useLocalDpi xmlns:a14="http://schemas.microsoft.com/office/drawing/2010/main"/>
              </a:ext>
            </a:extLst>
          </a:blip>
          <a:srcRect t="-1820"/>
          <a:stretch/>
        </p:blipFill>
        <p:spPr>
          <a:xfrm>
            <a:off x="-219267" y="-189420"/>
            <a:ext cx="10138167" cy="7060950"/>
          </a:xfrm>
          <a:prstGeom prst="rect">
            <a:avLst/>
          </a:prstGeom>
          <a:ln w="12700">
            <a:miter lim="400000"/>
          </a:ln>
          <a:extLst>
            <a:ext uri="{C572A759-6A51-4108-AA02-DFA0A04FC94B}">
              <ma14:wrappingTextBoxFlag xmlns:ma14="http://schemas.microsoft.com/office/mac/drawingml/2011/main" xmlns="" val="1"/>
            </a:ext>
          </a:extLst>
        </p:spPr>
      </p:pic>
      <p:sp>
        <p:nvSpPr>
          <p:cNvPr id="9" name="Rectangle 8"/>
          <p:cNvSpPr/>
          <p:nvPr userDrawn="1"/>
        </p:nvSpPr>
        <p:spPr>
          <a:xfrm>
            <a:off x="703515" y="940044"/>
            <a:ext cx="4279718" cy="5450829"/>
          </a:xfrm>
          <a:prstGeom prst="rect">
            <a:avLst/>
          </a:prstGeom>
          <a:gradFill flip="none" rotWithShape="1">
            <a:gsLst>
              <a:gs pos="0">
                <a:srgbClr val="F2B21F"/>
              </a:gs>
              <a:gs pos="36000">
                <a:srgbClr val="FF9E44"/>
              </a:gs>
            </a:gsLst>
            <a:lin ang="0" scaled="1"/>
            <a:tileRect/>
          </a:gradFill>
        </p:spPr>
        <p:txBody>
          <a:bodyPr wrap="square" lIns="277428" tIns="277428" rIns="277428" bIns="277428">
            <a:spAutoFit/>
          </a:bodyPr>
          <a:lstStyle/>
          <a:p>
            <a:pPr algn="l" defTabSz="478481" rtl="0">
              <a:lnSpc>
                <a:spcPct val="110000"/>
              </a:lnSpc>
              <a:spcAft>
                <a:spcPts val="463"/>
              </a:spcAft>
            </a:pPr>
            <a:r>
              <a:rPr lang="en-US" sz="5200" kern="1200" dirty="0">
                <a:solidFill>
                  <a:prstClr val="white"/>
                </a:solidFill>
                <a:latin typeface="Helvetica Neue Bold Condensed"/>
                <a:cs typeface="Helvetica Neue Bold Condensed"/>
              </a:rPr>
              <a:t>OUR VISION</a:t>
            </a:r>
          </a:p>
          <a:p>
            <a:pPr algn="l" defTabSz="478481" rtl="0">
              <a:lnSpc>
                <a:spcPct val="120000"/>
              </a:lnSpc>
            </a:pPr>
            <a:r>
              <a:rPr lang="en-US" sz="2300" kern="1200" dirty="0">
                <a:solidFill>
                  <a:prstClr val="white"/>
                </a:solidFill>
                <a:latin typeface="Helvetica Neue Medium"/>
                <a:cs typeface="Helvetica Neue Medium"/>
              </a:rPr>
              <a:t>That young people with disability and complex care needs will have inherent value as members of our society with access to a range of housing and support options that enhance health, wellbeing and participation.</a:t>
            </a:r>
          </a:p>
        </p:txBody>
      </p:sp>
      <p:sp>
        <p:nvSpPr>
          <p:cNvPr id="13" name="Slide Number Placeholder 1"/>
          <p:cNvSpPr>
            <a:spLocks noGrp="1"/>
          </p:cNvSpPr>
          <p:nvPr>
            <p:ph type="sldNum" sz="quarter" idx="4"/>
          </p:nvPr>
        </p:nvSpPr>
        <p:spPr>
          <a:xfrm>
            <a:off x="435322" y="6250811"/>
            <a:ext cx="2310835" cy="365001"/>
          </a:xfrm>
          <a:prstGeom prst="rect">
            <a:avLst/>
          </a:prstGeom>
        </p:spPr>
        <p:txBody>
          <a:bodyPr vert="horz" lIns="70465" tIns="35233" rIns="70465" bIns="35233" rtlCol="0" anchor="ctr"/>
          <a:lstStyle>
            <a:lvl1pPr algn="l">
              <a:defRPr sz="1000">
                <a:solidFill>
                  <a:schemeClr val="tx1">
                    <a:tint val="75000"/>
                  </a:schemeClr>
                </a:solidFill>
              </a:defRPr>
            </a:lvl1pPr>
          </a:lstStyle>
          <a:p>
            <a:fld id="{12F0FE58-ED6D-6942-A8AE-A711076D0C0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6" name="Rectangle 5"/>
          <p:cNvSpPr/>
          <p:nvPr userDrawn="1"/>
        </p:nvSpPr>
        <p:spPr>
          <a:xfrm>
            <a:off x="703515" y="730492"/>
            <a:ext cx="4279718" cy="341859"/>
          </a:xfrm>
          <a:prstGeom prst="rect">
            <a:avLst/>
          </a:prstGeom>
          <a:solidFill>
            <a:schemeClr val="bg1">
              <a:lumMod val="6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44" tIns="39144" rIns="39144" bIns="39144" numCol="1" spcCol="29356" rtlCol="0" anchor="ctr">
            <a:noAutofit/>
          </a:bodyPr>
          <a:lstStyle/>
          <a:p>
            <a:pPr defTabSz="450205" rtl="0" latinLnBrk="1" hangingPunct="0"/>
            <a:endParaRPr lang="en-US" sz="2800" kern="1200">
              <a:solidFill>
                <a:srgbClr val="FFFFFF"/>
              </a:solidFill>
              <a:latin typeface="Calibri"/>
            </a:endParaRPr>
          </a:p>
        </p:txBody>
      </p:sp>
    </p:spTree>
    <p:extLst>
      <p:ext uri="{BB962C8B-B14F-4D97-AF65-F5344CB8AC3E}">
        <p14:creationId xmlns:p14="http://schemas.microsoft.com/office/powerpoint/2010/main" val="320720470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3" name="Shape 23"/>
          <p:cNvSpPr>
            <a:spLocks noGrp="1"/>
          </p:cNvSpPr>
          <p:nvPr>
            <p:ph type="title"/>
          </p:nvPr>
        </p:nvSpPr>
        <p:spPr>
          <a:prstGeom prst="rect">
            <a:avLst/>
          </a:prstGeom>
        </p:spPr>
        <p:txBody>
          <a:bodyPr/>
          <a:lstStyle/>
          <a:p>
            <a:pPr lvl="0">
              <a:defRPr sz="1800" b="0"/>
            </a:pPr>
            <a:r>
              <a:rPr sz="3200" b="1" dirty="0"/>
              <a:t>Title Text</a:t>
            </a:r>
          </a:p>
        </p:txBody>
      </p:sp>
      <p:sp>
        <p:nvSpPr>
          <p:cNvPr id="24" name="Shape 24"/>
          <p:cNvSpPr>
            <a:spLocks noGrp="1"/>
          </p:cNvSpPr>
          <p:nvPr>
            <p:ph type="body" idx="1"/>
          </p:nvPr>
        </p:nvSpPr>
        <p:spPr>
          <a:prstGeom prst="rect">
            <a:avLst/>
          </a:prstGeom>
        </p:spPr>
        <p:txBody>
          <a:bodyPr/>
          <a:lstStyle>
            <a:lvl1pPr marL="0" indent="0">
              <a:buNone/>
              <a:defRPr/>
            </a:lvl1pPr>
          </a:lstStyle>
          <a:p>
            <a:pPr lvl="0">
              <a:defRPr sz="1800">
                <a:solidFill>
                  <a:srgbClr val="000000"/>
                </a:solidFill>
              </a:defRPr>
            </a:pPr>
            <a:r>
              <a:rPr sz="2800" dirty="0">
                <a:solidFill>
                  <a:srgbClr val="747474"/>
                </a:solidFill>
              </a:rPr>
              <a:t>Body Level One</a:t>
            </a:r>
          </a:p>
          <a:p>
            <a:pPr lvl="1">
              <a:defRPr sz="1800">
                <a:solidFill>
                  <a:srgbClr val="000000"/>
                </a:solidFill>
              </a:defRPr>
            </a:pPr>
            <a:r>
              <a:rPr sz="2800" dirty="0">
                <a:solidFill>
                  <a:srgbClr val="747474"/>
                </a:solidFill>
              </a:rPr>
              <a:t>Body Level Two</a:t>
            </a:r>
          </a:p>
          <a:p>
            <a:pPr lvl="2">
              <a:defRPr sz="1800">
                <a:solidFill>
                  <a:srgbClr val="000000"/>
                </a:solidFill>
              </a:defRPr>
            </a:pPr>
            <a:r>
              <a:rPr sz="2800" dirty="0">
                <a:solidFill>
                  <a:srgbClr val="747474"/>
                </a:solidFill>
              </a:rPr>
              <a:t>Body Level Three</a:t>
            </a:r>
          </a:p>
          <a:p>
            <a:pPr lvl="3">
              <a:defRPr sz="1800">
                <a:solidFill>
                  <a:srgbClr val="000000"/>
                </a:solidFill>
              </a:defRPr>
            </a:pPr>
            <a:r>
              <a:rPr sz="2800" dirty="0">
                <a:solidFill>
                  <a:srgbClr val="747474"/>
                </a:solidFill>
              </a:rPr>
              <a:t>Body Level Four</a:t>
            </a:r>
          </a:p>
          <a:p>
            <a:pPr lvl="4">
              <a:defRPr sz="1800">
                <a:solidFill>
                  <a:srgbClr val="000000"/>
                </a:solidFill>
              </a:defRPr>
            </a:pPr>
            <a:r>
              <a:rPr sz="2800" dirty="0">
                <a:solidFill>
                  <a:srgbClr val="747474"/>
                </a:solidFill>
              </a:rPr>
              <a:t>Body Level Five</a:t>
            </a:r>
          </a:p>
        </p:txBody>
      </p:sp>
      <p:sp>
        <p:nvSpPr>
          <p:cNvPr id="5" name="Slide Number Placeholder 1"/>
          <p:cNvSpPr>
            <a:spLocks noGrp="1"/>
          </p:cNvSpPr>
          <p:nvPr>
            <p:ph type="sldNum" sz="quarter" idx="4"/>
          </p:nvPr>
        </p:nvSpPr>
        <p:spPr>
          <a:xfrm>
            <a:off x="435322" y="6250809"/>
            <a:ext cx="2310835" cy="365001"/>
          </a:xfrm>
          <a:prstGeom prst="rect">
            <a:avLst/>
          </a:prstGeom>
        </p:spPr>
        <p:txBody>
          <a:bodyPr vert="horz" lIns="70465" tIns="35233" rIns="70465" bIns="35233" rtlCol="0" anchor="ctr"/>
          <a:lstStyle>
            <a:lvl1pPr algn="l">
              <a:defRPr sz="1000">
                <a:solidFill>
                  <a:schemeClr val="tx1">
                    <a:tint val="75000"/>
                  </a:schemeClr>
                </a:solidFill>
              </a:defRPr>
            </a:lvl1pPr>
          </a:lstStyle>
          <a:p>
            <a:fld id="{12F0FE58-ED6D-6942-A8AE-A711076D0C0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0379294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3" name="Rectangle 2"/>
          <p:cNvSpPr/>
          <p:nvPr userDrawn="1"/>
        </p:nvSpPr>
        <p:spPr>
          <a:xfrm>
            <a:off x="0" y="629330"/>
            <a:ext cx="9916292" cy="4978442"/>
          </a:xfrm>
          <a:prstGeom prst="rect">
            <a:avLst/>
          </a:prstGeom>
          <a:gradFill flip="none" rotWithShape="1">
            <a:gsLst>
              <a:gs pos="0">
                <a:srgbClr val="FEB94C"/>
              </a:gs>
              <a:gs pos="27000">
                <a:srgbClr val="FF9D41"/>
              </a:gs>
            </a:gsLst>
            <a:lin ang="0" scaled="1"/>
            <a:tileRect/>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61" tIns="39161" rIns="39161" bIns="39161" numCol="1" spcCol="29371" rtlCol="0" anchor="ctr">
            <a:noAutofit/>
          </a:bodyPr>
          <a:lstStyle/>
          <a:p>
            <a:pPr defTabSz="450390" rtl="0" latinLnBrk="1" hangingPunct="0"/>
            <a:endParaRPr lang="en-US" sz="2800" kern="1200">
              <a:solidFill>
                <a:srgbClr val="FFFFFF"/>
              </a:solidFill>
              <a:latin typeface="Helvetica Neue Light"/>
              <a:ea typeface="Helvetica Neue Light"/>
              <a:cs typeface="Helvetica Neue Light"/>
            </a:endParaRPr>
          </a:p>
        </p:txBody>
      </p:sp>
      <p:sp>
        <p:nvSpPr>
          <p:cNvPr id="7" name="Shape 7"/>
          <p:cNvSpPr>
            <a:spLocks noGrp="1"/>
          </p:cNvSpPr>
          <p:nvPr>
            <p:ph type="title" hasCustomPrompt="1"/>
          </p:nvPr>
        </p:nvSpPr>
        <p:spPr>
          <a:xfrm>
            <a:off x="435338" y="2052081"/>
            <a:ext cx="9035355" cy="2337059"/>
          </a:xfrm>
          <a:prstGeom prst="rect">
            <a:avLst/>
          </a:prstGeom>
        </p:spPr>
        <p:txBody>
          <a:bodyPr>
            <a:normAutofit/>
          </a:bodyPr>
          <a:lstStyle>
            <a:lvl1pPr>
              <a:defRPr sz="3900" b="0" i="0" cap="all" baseline="0">
                <a:solidFill>
                  <a:schemeClr val="bg1"/>
                </a:solidFill>
                <a:latin typeface="Helvetica Neue Condensed Bold"/>
              </a:defRPr>
            </a:lvl1pPr>
          </a:lstStyle>
          <a:p>
            <a:pPr lvl="0">
              <a:defRPr sz="1800" b="0"/>
            </a:pPr>
            <a:r>
              <a:rPr lang="en-AU" sz="3200" b="1" dirty="0"/>
              <a:t>Presentation</a:t>
            </a:r>
            <a:endParaRPr sz="3200" b="1" dirty="0"/>
          </a:p>
        </p:txBody>
      </p:sp>
      <p:sp>
        <p:nvSpPr>
          <p:cNvPr id="13" name="Text Placeholder 12"/>
          <p:cNvSpPr>
            <a:spLocks noGrp="1"/>
          </p:cNvSpPr>
          <p:nvPr>
            <p:ph type="body" sz="quarter" idx="10" hasCustomPrompt="1"/>
          </p:nvPr>
        </p:nvSpPr>
        <p:spPr>
          <a:xfrm>
            <a:off x="435327" y="4788545"/>
            <a:ext cx="5307585" cy="446484"/>
          </a:xfrm>
        </p:spPr>
        <p:txBody>
          <a:bodyPr vert="horz">
            <a:normAutofit/>
          </a:bodyPr>
          <a:lstStyle>
            <a:lvl1pPr marL="0" indent="0">
              <a:buFontTx/>
              <a:buNone/>
              <a:defRPr sz="1900" b="1" i="0" baseline="0">
                <a:solidFill>
                  <a:schemeClr val="tx1"/>
                </a:solidFill>
                <a:latin typeface="Helvetica Neue"/>
              </a:defRPr>
            </a:lvl1pPr>
          </a:lstStyle>
          <a:p>
            <a:pPr lvl="0"/>
            <a:r>
              <a:rPr lang="en-AU" dirty="0"/>
              <a:t>Presenter Name</a:t>
            </a:r>
          </a:p>
        </p:txBody>
      </p:sp>
      <p:sp>
        <p:nvSpPr>
          <p:cNvPr id="9" name="Rectangle 8"/>
          <p:cNvSpPr/>
          <p:nvPr userDrawn="1"/>
        </p:nvSpPr>
        <p:spPr>
          <a:xfrm>
            <a:off x="4" y="329287"/>
            <a:ext cx="9926582" cy="509974"/>
          </a:xfrm>
          <a:prstGeom prst="rect">
            <a:avLst/>
          </a:prstGeom>
          <a:solidFill>
            <a:schemeClr val="bg1">
              <a:lumMod val="6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61" tIns="39161" rIns="39161" bIns="39161" numCol="1" spcCol="29371" rtlCol="0" anchor="ctr">
            <a:spAutoFit/>
          </a:bodyPr>
          <a:lstStyle/>
          <a:p>
            <a:pPr defTabSz="450390" rtl="0" latinLnBrk="1" hangingPunct="0"/>
            <a:endParaRPr lang="en-US" sz="2800" kern="1200">
              <a:solidFill>
                <a:srgbClr val="FFFFFF"/>
              </a:solidFill>
              <a:latin typeface="Helvetica Neue Light"/>
              <a:ea typeface="Helvetica Neue Light"/>
              <a:cs typeface="Helvetica Neue Light"/>
            </a:endParaRPr>
          </a:p>
        </p:txBody>
      </p:sp>
      <p:sp>
        <p:nvSpPr>
          <p:cNvPr id="10" name="Shape 8"/>
          <p:cNvSpPr>
            <a:spLocks noGrp="1"/>
          </p:cNvSpPr>
          <p:nvPr>
            <p:ph type="body" idx="11" hasCustomPrompt="1"/>
          </p:nvPr>
        </p:nvSpPr>
        <p:spPr>
          <a:xfrm>
            <a:off x="435338" y="990693"/>
            <a:ext cx="9035355" cy="709861"/>
          </a:xfrm>
          <a:prstGeom prst="rect">
            <a:avLst/>
          </a:prstGeom>
        </p:spPr>
        <p:txBody>
          <a:bodyPr>
            <a:normAutofit/>
          </a:bodyPr>
          <a:lstStyle>
            <a:lvl1pPr marL="0" indent="0" algn="l">
              <a:spcBef>
                <a:spcPts val="0"/>
              </a:spcBef>
              <a:buSzTx/>
              <a:buFontTx/>
              <a:buNone/>
              <a:defRPr sz="1500" b="0" i="0">
                <a:solidFill>
                  <a:schemeClr val="bg1"/>
                </a:solidFill>
                <a:latin typeface="Helvetica Neue"/>
                <a:ea typeface="Helvetica Neue"/>
                <a:cs typeface="Helvetica Neue"/>
                <a:sym typeface="Helvetica Neue"/>
              </a:defRPr>
            </a:lvl1pPr>
            <a:lvl2pPr marL="0" indent="0">
              <a:spcBef>
                <a:spcPts val="0"/>
              </a:spcBef>
              <a:buSzTx/>
              <a:buFontTx/>
              <a:buNone/>
              <a:defRPr sz="1900">
                <a:solidFill>
                  <a:schemeClr val="bg1"/>
                </a:solidFill>
                <a:latin typeface="Helvetica Neue"/>
                <a:ea typeface="Helvetica Neue"/>
                <a:cs typeface="Helvetica Neue"/>
                <a:sym typeface="Helvetica Neue"/>
              </a:defRPr>
            </a:lvl2pPr>
            <a:lvl3pPr marL="0" indent="352409">
              <a:spcBef>
                <a:spcPts val="0"/>
              </a:spcBef>
              <a:buSzTx/>
              <a:buFontTx/>
              <a:buNone/>
              <a:defRPr sz="1900">
                <a:latin typeface="Helvetica Neue"/>
                <a:ea typeface="Helvetica Neue"/>
                <a:cs typeface="Helvetica Neue"/>
                <a:sym typeface="Helvetica Neue"/>
              </a:defRPr>
            </a:lvl3pPr>
            <a:lvl4pPr marL="0" indent="528611">
              <a:spcBef>
                <a:spcPts val="0"/>
              </a:spcBef>
              <a:buSzTx/>
              <a:buFontTx/>
              <a:buNone/>
              <a:defRPr sz="1900">
                <a:latin typeface="Helvetica Neue"/>
                <a:ea typeface="Helvetica Neue"/>
                <a:cs typeface="Helvetica Neue"/>
                <a:sym typeface="Helvetica Neue"/>
              </a:defRPr>
            </a:lvl4pPr>
            <a:lvl5pPr marL="0" indent="704817">
              <a:spcBef>
                <a:spcPts val="0"/>
              </a:spcBef>
              <a:buSzTx/>
              <a:buFontTx/>
              <a:buNone/>
              <a:defRPr sz="1900">
                <a:latin typeface="Helvetica Neue"/>
                <a:ea typeface="Helvetica Neue"/>
                <a:cs typeface="Helvetica Neue"/>
                <a:sym typeface="Helvetica Neue"/>
              </a:defRPr>
            </a:lvl5pPr>
          </a:lstStyle>
          <a:p>
            <a:pPr lvl="0">
              <a:defRPr sz="1800">
                <a:solidFill>
                  <a:srgbClr val="000000"/>
                </a:solidFill>
              </a:defRPr>
            </a:pPr>
            <a:r>
              <a:rPr lang="en-AU" sz="1900" dirty="0">
                <a:solidFill>
                  <a:srgbClr val="747474"/>
                </a:solidFill>
              </a:rPr>
              <a:t>Subheading</a:t>
            </a:r>
            <a:endParaRPr sz="1900" dirty="0">
              <a:solidFill>
                <a:srgbClr val="747474"/>
              </a:solidFill>
            </a:endParaRPr>
          </a:p>
        </p:txBody>
      </p:sp>
      <p:pic>
        <p:nvPicPr>
          <p:cNvPr id="4" name="Picture 3" descr="SF logo larg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71948" y="5778383"/>
            <a:ext cx="2142812" cy="935585"/>
          </a:xfrm>
          <a:prstGeom prst="rect">
            <a:avLst/>
          </a:prstGeom>
        </p:spPr>
      </p:pic>
    </p:spTree>
    <p:extLst>
      <p:ext uri="{BB962C8B-B14F-4D97-AF65-F5344CB8AC3E}">
        <p14:creationId xmlns:p14="http://schemas.microsoft.com/office/powerpoint/2010/main" val="181022770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ntents">
    <p:spTree>
      <p:nvGrpSpPr>
        <p:cNvPr id="1" name=""/>
        <p:cNvGrpSpPr/>
        <p:nvPr/>
      </p:nvGrpSpPr>
      <p:grpSpPr>
        <a:xfrm>
          <a:off x="0" y="0"/>
          <a:ext cx="0" cy="0"/>
          <a:chOff x="0" y="0"/>
          <a:chExt cx="0" cy="0"/>
        </a:xfrm>
      </p:grpSpPr>
      <p:sp>
        <p:nvSpPr>
          <p:cNvPr id="3" name="Rectangle 2"/>
          <p:cNvSpPr/>
          <p:nvPr userDrawn="1"/>
        </p:nvSpPr>
        <p:spPr>
          <a:xfrm>
            <a:off x="0" y="1247420"/>
            <a:ext cx="9916292" cy="4530956"/>
          </a:xfrm>
          <a:prstGeom prst="rect">
            <a:avLst/>
          </a:prstGeom>
          <a:gradFill flip="none" rotWithShape="1">
            <a:gsLst>
              <a:gs pos="0">
                <a:srgbClr val="FEB94C"/>
              </a:gs>
              <a:gs pos="27000">
                <a:srgbClr val="FF9D41"/>
              </a:gs>
            </a:gsLst>
            <a:lin ang="0" scaled="1"/>
            <a:tileRect/>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61" tIns="39161" rIns="39161" bIns="39161" numCol="1" spcCol="29371" rtlCol="0" anchor="ctr">
            <a:noAutofit/>
          </a:bodyPr>
          <a:lstStyle/>
          <a:p>
            <a:pPr defTabSz="450390" rtl="0" latinLnBrk="1" hangingPunct="0"/>
            <a:endParaRPr lang="en-US" sz="2800" kern="1200">
              <a:solidFill>
                <a:srgbClr val="FFFFFF"/>
              </a:solidFill>
              <a:latin typeface="Helvetica Neue Light"/>
              <a:ea typeface="Helvetica Neue Light"/>
              <a:cs typeface="Helvetica Neue Light"/>
            </a:endParaRPr>
          </a:p>
        </p:txBody>
      </p:sp>
      <p:sp>
        <p:nvSpPr>
          <p:cNvPr id="13" name="Text Placeholder 12"/>
          <p:cNvSpPr>
            <a:spLocks noGrp="1"/>
          </p:cNvSpPr>
          <p:nvPr>
            <p:ph type="body" sz="quarter" idx="10" hasCustomPrompt="1"/>
          </p:nvPr>
        </p:nvSpPr>
        <p:spPr>
          <a:xfrm>
            <a:off x="1031871" y="2359734"/>
            <a:ext cx="8645178" cy="2926657"/>
          </a:xfrm>
        </p:spPr>
        <p:txBody>
          <a:bodyPr vert="horz">
            <a:normAutofit/>
          </a:bodyPr>
          <a:lstStyle>
            <a:lvl1pPr marL="352480" indent="-971394">
              <a:buClr>
                <a:schemeClr val="bg1"/>
              </a:buClr>
              <a:buSzPct val="150000"/>
              <a:buFont typeface="+mj-lt"/>
              <a:buAutoNum type="arabicPeriod"/>
              <a:defRPr sz="3400" b="1" i="0" baseline="0">
                <a:solidFill>
                  <a:schemeClr val="tx1"/>
                </a:solidFill>
                <a:latin typeface="Helvetica Neue"/>
              </a:defRPr>
            </a:lvl1pPr>
          </a:lstStyle>
          <a:p>
            <a:pPr lvl="0"/>
            <a:r>
              <a:rPr lang="en-AU" dirty="0"/>
              <a:t>Enter Topic 1</a:t>
            </a:r>
          </a:p>
          <a:p>
            <a:pPr lvl="0"/>
            <a:r>
              <a:rPr lang="en-AU" dirty="0"/>
              <a:t>Enter Topic 2</a:t>
            </a:r>
          </a:p>
        </p:txBody>
      </p:sp>
      <p:sp>
        <p:nvSpPr>
          <p:cNvPr id="9" name="Rectangle 8"/>
          <p:cNvSpPr/>
          <p:nvPr userDrawn="1"/>
        </p:nvSpPr>
        <p:spPr>
          <a:xfrm>
            <a:off x="-1" y="449532"/>
            <a:ext cx="9916292" cy="974609"/>
          </a:xfrm>
          <a:prstGeom prst="rect">
            <a:avLst/>
          </a:prstGeom>
          <a:solidFill>
            <a:schemeClr val="bg1">
              <a:lumMod val="6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61" tIns="39161" rIns="39161" bIns="39161" numCol="1" spcCol="29371" rtlCol="0" anchor="ctr">
            <a:noAutofit/>
          </a:bodyPr>
          <a:lstStyle/>
          <a:p>
            <a:pPr defTabSz="450390" rtl="0" latinLnBrk="1" hangingPunct="0"/>
            <a:endParaRPr lang="en-US" sz="2800" kern="1200">
              <a:solidFill>
                <a:srgbClr val="FFFFFF"/>
              </a:solidFill>
              <a:latin typeface="Helvetica Neue Light"/>
              <a:ea typeface="Helvetica Neue Light"/>
              <a:cs typeface="Helvetica Neue Light"/>
            </a:endParaRPr>
          </a:p>
        </p:txBody>
      </p:sp>
      <p:pic>
        <p:nvPicPr>
          <p:cNvPr id="4" name="Picture 3" descr="SF logo larg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71948" y="5778383"/>
            <a:ext cx="2142812" cy="935585"/>
          </a:xfrm>
          <a:prstGeom prst="rect">
            <a:avLst/>
          </a:prstGeom>
        </p:spPr>
      </p:pic>
      <p:sp>
        <p:nvSpPr>
          <p:cNvPr id="14" name="Slide Number Placeholder 1"/>
          <p:cNvSpPr>
            <a:spLocks noGrp="1"/>
          </p:cNvSpPr>
          <p:nvPr>
            <p:ph type="sldNum" sz="quarter" idx="4"/>
          </p:nvPr>
        </p:nvSpPr>
        <p:spPr>
          <a:xfrm>
            <a:off x="435322" y="6250801"/>
            <a:ext cx="2310835" cy="365001"/>
          </a:xfrm>
          <a:prstGeom prst="rect">
            <a:avLst/>
          </a:prstGeom>
        </p:spPr>
        <p:txBody>
          <a:bodyPr vert="horz" lIns="70494" tIns="35249" rIns="70494" bIns="35249" rtlCol="0" anchor="ctr"/>
          <a:lstStyle>
            <a:lvl1pPr algn="l">
              <a:defRPr sz="1000">
                <a:solidFill>
                  <a:schemeClr val="tx1">
                    <a:tint val="75000"/>
                  </a:schemeClr>
                </a:solidFill>
              </a:defRPr>
            </a:lvl1pPr>
          </a:lstStyle>
          <a:p>
            <a:fld id="{12F0FE58-ED6D-6942-A8AE-A711076D0C0A}" type="slidenum">
              <a:rPr lang="en-US" smtClean="0">
                <a:solidFill>
                  <a:srgbClr val="000000">
                    <a:tint val="75000"/>
                  </a:srgbClr>
                </a:solidFill>
                <a:latin typeface="Helvetica Neue Light"/>
                <a:ea typeface="Helvetica Neue Light"/>
                <a:cs typeface="Helvetica Neue Light"/>
              </a:rPr>
              <a:pPr/>
              <a:t>‹#›</a:t>
            </a:fld>
            <a:endParaRPr lang="en-US" dirty="0">
              <a:solidFill>
                <a:srgbClr val="000000">
                  <a:tint val="75000"/>
                </a:srgbClr>
              </a:solidFill>
              <a:latin typeface="Helvetica Neue Light"/>
              <a:ea typeface="Helvetica Neue Light"/>
              <a:cs typeface="Helvetica Neue Light"/>
            </a:endParaRPr>
          </a:p>
        </p:txBody>
      </p:sp>
    </p:spTree>
    <p:extLst>
      <p:ext uri="{BB962C8B-B14F-4D97-AF65-F5344CB8AC3E}">
        <p14:creationId xmlns:p14="http://schemas.microsoft.com/office/powerpoint/2010/main" val="215645890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Image-title-topic-divder">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0" y="20"/>
            <a:ext cx="9906000" cy="5845969"/>
          </a:xfrm>
        </p:spPr>
        <p:txBody>
          <a:bodyPr vert="horz"/>
          <a:lstStyle/>
          <a:p>
            <a:endParaRPr lang="en-US"/>
          </a:p>
        </p:txBody>
      </p:sp>
      <p:sp>
        <p:nvSpPr>
          <p:cNvPr id="6" name="Shape 6"/>
          <p:cNvSpPr/>
          <p:nvPr userDrawn="1"/>
        </p:nvSpPr>
        <p:spPr>
          <a:xfrm>
            <a:off x="498163" y="3335285"/>
            <a:ext cx="822656" cy="8930"/>
          </a:xfrm>
          <a:prstGeom prst="rect">
            <a:avLst/>
          </a:prstGeom>
          <a:ln w="76200">
            <a:solidFill>
              <a:schemeClr val="bg1"/>
            </a:solidFill>
            <a:miter lim="400000"/>
          </a:ln>
        </p:spPr>
        <p:txBody>
          <a:bodyPr lIns="0" tIns="0" rIns="0" bIns="0" anchor="ctr"/>
          <a:lstStyle/>
          <a:p>
            <a:pPr algn="l" defTabSz="352409" rtl="0">
              <a:defRPr sz="1200">
                <a:latin typeface="Helvetica"/>
                <a:ea typeface="Helvetica"/>
                <a:cs typeface="Helvetica"/>
                <a:sym typeface="Helvetica"/>
              </a:defRPr>
            </a:pPr>
            <a:endParaRPr sz="900" kern="1200">
              <a:solidFill>
                <a:srgbClr val="000000"/>
              </a:solidFill>
              <a:latin typeface="Helvetica"/>
              <a:ea typeface="Helvetica"/>
              <a:cs typeface="Helvetica"/>
              <a:sym typeface="Helvetica"/>
            </a:endParaRPr>
          </a:p>
        </p:txBody>
      </p:sp>
      <p:sp>
        <p:nvSpPr>
          <p:cNvPr id="4" name="Text Placeholder 3"/>
          <p:cNvSpPr>
            <a:spLocks noGrp="1"/>
          </p:cNvSpPr>
          <p:nvPr>
            <p:ph type="body" sz="quarter" idx="11" hasCustomPrompt="1"/>
          </p:nvPr>
        </p:nvSpPr>
        <p:spPr>
          <a:xfrm>
            <a:off x="435324" y="3250421"/>
            <a:ext cx="8890248" cy="1155279"/>
          </a:xfrm>
        </p:spPr>
        <p:txBody>
          <a:bodyPr vert="horz">
            <a:normAutofit/>
          </a:bodyPr>
          <a:lstStyle>
            <a:lvl1pPr marL="0" indent="0">
              <a:buNone/>
              <a:defRPr sz="4900" b="1" i="0">
                <a:solidFill>
                  <a:schemeClr val="bg1"/>
                </a:solidFill>
                <a:latin typeface="Helvetica Neue"/>
                <a:cs typeface="Helvetica Neue"/>
              </a:defRPr>
            </a:lvl1pPr>
          </a:lstStyle>
          <a:p>
            <a:pPr lvl="0"/>
            <a:r>
              <a:rPr lang="en-AU" dirty="0"/>
              <a:t>Heading</a:t>
            </a:r>
          </a:p>
        </p:txBody>
      </p:sp>
      <p:sp>
        <p:nvSpPr>
          <p:cNvPr id="12" name="Text Placeholder 11"/>
          <p:cNvSpPr>
            <a:spLocks noGrp="1"/>
          </p:cNvSpPr>
          <p:nvPr>
            <p:ph type="body" sz="quarter" idx="13" hasCustomPrompt="1"/>
          </p:nvPr>
        </p:nvSpPr>
        <p:spPr>
          <a:xfrm>
            <a:off x="435324" y="4429131"/>
            <a:ext cx="6439141" cy="714375"/>
          </a:xfrm>
        </p:spPr>
        <p:txBody>
          <a:bodyPr vert="horz">
            <a:normAutofit/>
          </a:bodyPr>
          <a:lstStyle>
            <a:lvl1pPr marL="0" indent="0">
              <a:buNone/>
              <a:defRPr sz="3400" b="1" i="0">
                <a:solidFill>
                  <a:schemeClr val="bg1"/>
                </a:solidFill>
                <a:latin typeface="Helvetica Neue"/>
                <a:cs typeface="Helvetica Neue"/>
              </a:defRPr>
            </a:lvl1pPr>
          </a:lstStyle>
          <a:p>
            <a:pPr lvl="0"/>
            <a:r>
              <a:rPr lang="en-AU" dirty="0"/>
              <a:t>Subheading</a:t>
            </a:r>
          </a:p>
        </p:txBody>
      </p:sp>
      <p:sp>
        <p:nvSpPr>
          <p:cNvPr id="15" name="Slide Number Placeholder 1"/>
          <p:cNvSpPr>
            <a:spLocks noGrp="1"/>
          </p:cNvSpPr>
          <p:nvPr>
            <p:ph type="sldNum" sz="quarter" idx="4"/>
          </p:nvPr>
        </p:nvSpPr>
        <p:spPr>
          <a:xfrm>
            <a:off x="435322" y="6250801"/>
            <a:ext cx="2310835" cy="365001"/>
          </a:xfrm>
          <a:prstGeom prst="rect">
            <a:avLst/>
          </a:prstGeom>
        </p:spPr>
        <p:txBody>
          <a:bodyPr vert="horz" lIns="70494" tIns="35249" rIns="70494" bIns="35249" rtlCol="0" anchor="ctr"/>
          <a:lstStyle>
            <a:lvl1pPr algn="l">
              <a:defRPr sz="1000">
                <a:solidFill>
                  <a:schemeClr val="tx1">
                    <a:tint val="75000"/>
                  </a:schemeClr>
                </a:solidFill>
              </a:defRPr>
            </a:lvl1pPr>
          </a:lstStyle>
          <a:p>
            <a:fld id="{12F0FE58-ED6D-6942-A8AE-A711076D0C0A}" type="slidenum">
              <a:rPr lang="en-US" smtClean="0">
                <a:solidFill>
                  <a:srgbClr val="000000">
                    <a:tint val="75000"/>
                  </a:srgbClr>
                </a:solidFill>
                <a:latin typeface="Helvetica Neue Light"/>
                <a:ea typeface="Helvetica Neue Light"/>
                <a:cs typeface="Helvetica Neue Light"/>
              </a:rPr>
              <a:pPr/>
              <a:t>‹#›</a:t>
            </a:fld>
            <a:endParaRPr lang="en-US" dirty="0">
              <a:solidFill>
                <a:srgbClr val="000000">
                  <a:tint val="75000"/>
                </a:srgbClr>
              </a:solidFill>
              <a:latin typeface="Helvetica Neue Light"/>
              <a:ea typeface="Helvetica Neue Light"/>
              <a:cs typeface="Helvetica Neue Light"/>
            </a:endParaRPr>
          </a:p>
        </p:txBody>
      </p:sp>
    </p:spTree>
    <p:extLst>
      <p:ext uri="{BB962C8B-B14F-4D97-AF65-F5344CB8AC3E}">
        <p14:creationId xmlns:p14="http://schemas.microsoft.com/office/powerpoint/2010/main" val="357784750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reserve="1">
  <p:cSld name="Title &amp; Bullets">
    <p:spTree>
      <p:nvGrpSpPr>
        <p:cNvPr id="1" name=""/>
        <p:cNvGrpSpPr/>
        <p:nvPr/>
      </p:nvGrpSpPr>
      <p:grpSpPr>
        <a:xfrm>
          <a:off x="0" y="0"/>
          <a:ext cx="0" cy="0"/>
          <a:chOff x="0" y="0"/>
          <a:chExt cx="0" cy="0"/>
        </a:xfrm>
      </p:grpSpPr>
      <p:sp>
        <p:nvSpPr>
          <p:cNvPr id="23" name="Shape 23"/>
          <p:cNvSpPr>
            <a:spLocks noGrp="1"/>
          </p:cNvSpPr>
          <p:nvPr>
            <p:ph type="title"/>
          </p:nvPr>
        </p:nvSpPr>
        <p:spPr>
          <a:prstGeom prst="rect">
            <a:avLst/>
          </a:prstGeom>
        </p:spPr>
        <p:txBody>
          <a:bodyPr/>
          <a:lstStyle/>
          <a:p>
            <a:pPr lvl="0">
              <a:defRPr sz="1800" b="0"/>
            </a:pPr>
            <a:r>
              <a:rPr sz="3200" b="1" dirty="0"/>
              <a:t>Title Text</a:t>
            </a:r>
          </a:p>
        </p:txBody>
      </p:sp>
      <p:sp>
        <p:nvSpPr>
          <p:cNvPr id="24" name="Shape 24"/>
          <p:cNvSpPr>
            <a:spLocks noGrp="1"/>
          </p:cNvSpPr>
          <p:nvPr>
            <p:ph type="body" idx="1"/>
          </p:nvPr>
        </p:nvSpPr>
        <p:spPr>
          <a:prstGeom prst="rect">
            <a:avLst/>
          </a:prstGeom>
        </p:spPr>
        <p:txBody>
          <a:bodyPr/>
          <a:lstStyle>
            <a:lvl1pPr marL="0" indent="0">
              <a:buNone/>
              <a:defRPr/>
            </a:lvl1pPr>
          </a:lstStyle>
          <a:p>
            <a:pPr lvl="0">
              <a:defRPr sz="1800">
                <a:solidFill>
                  <a:srgbClr val="000000"/>
                </a:solidFill>
              </a:defRPr>
            </a:pPr>
            <a:r>
              <a:rPr sz="2800" dirty="0">
                <a:solidFill>
                  <a:srgbClr val="747474"/>
                </a:solidFill>
              </a:rPr>
              <a:t>Body Level One</a:t>
            </a:r>
          </a:p>
          <a:p>
            <a:pPr lvl="1">
              <a:defRPr sz="1800">
                <a:solidFill>
                  <a:srgbClr val="000000"/>
                </a:solidFill>
              </a:defRPr>
            </a:pPr>
            <a:r>
              <a:rPr sz="2800" dirty="0">
                <a:solidFill>
                  <a:srgbClr val="747474"/>
                </a:solidFill>
              </a:rPr>
              <a:t>Body Level Two</a:t>
            </a:r>
          </a:p>
          <a:p>
            <a:pPr lvl="2">
              <a:defRPr sz="1800">
                <a:solidFill>
                  <a:srgbClr val="000000"/>
                </a:solidFill>
              </a:defRPr>
            </a:pPr>
            <a:r>
              <a:rPr sz="2800" dirty="0">
                <a:solidFill>
                  <a:srgbClr val="747474"/>
                </a:solidFill>
              </a:rPr>
              <a:t>Body Level Three</a:t>
            </a:r>
          </a:p>
          <a:p>
            <a:pPr lvl="3">
              <a:defRPr sz="1800">
                <a:solidFill>
                  <a:srgbClr val="000000"/>
                </a:solidFill>
              </a:defRPr>
            </a:pPr>
            <a:r>
              <a:rPr sz="2800" dirty="0">
                <a:solidFill>
                  <a:srgbClr val="747474"/>
                </a:solidFill>
              </a:rPr>
              <a:t>Body Level Four</a:t>
            </a:r>
          </a:p>
          <a:p>
            <a:pPr lvl="4">
              <a:defRPr sz="1800">
                <a:solidFill>
                  <a:srgbClr val="000000"/>
                </a:solidFill>
              </a:defRPr>
            </a:pPr>
            <a:r>
              <a:rPr sz="2800" dirty="0">
                <a:solidFill>
                  <a:srgbClr val="747474"/>
                </a:solidFill>
              </a:rPr>
              <a:t>Body Level Five</a:t>
            </a:r>
          </a:p>
        </p:txBody>
      </p:sp>
      <p:sp>
        <p:nvSpPr>
          <p:cNvPr id="5" name="Slide Number Placeholder 1"/>
          <p:cNvSpPr>
            <a:spLocks noGrp="1"/>
          </p:cNvSpPr>
          <p:nvPr>
            <p:ph type="sldNum" sz="quarter" idx="4"/>
          </p:nvPr>
        </p:nvSpPr>
        <p:spPr>
          <a:xfrm>
            <a:off x="435322" y="6250801"/>
            <a:ext cx="2310835" cy="365001"/>
          </a:xfrm>
          <a:prstGeom prst="rect">
            <a:avLst/>
          </a:prstGeom>
        </p:spPr>
        <p:txBody>
          <a:bodyPr vert="horz" lIns="70494" tIns="35249" rIns="70494" bIns="35249" rtlCol="0" anchor="ctr"/>
          <a:lstStyle>
            <a:lvl1pPr algn="l">
              <a:defRPr sz="1000">
                <a:solidFill>
                  <a:schemeClr val="tx1">
                    <a:tint val="75000"/>
                  </a:schemeClr>
                </a:solidFill>
              </a:defRPr>
            </a:lvl1pPr>
          </a:lstStyle>
          <a:p>
            <a:fld id="{12F0FE58-ED6D-6942-A8AE-A711076D0C0A}" type="slidenum">
              <a:rPr lang="en-US" smtClean="0">
                <a:solidFill>
                  <a:srgbClr val="000000">
                    <a:tint val="75000"/>
                  </a:srgbClr>
                </a:solidFill>
                <a:latin typeface="Helvetica Neue Light"/>
                <a:ea typeface="Helvetica Neue Light"/>
                <a:cs typeface="Helvetica Neue Light"/>
              </a:rPr>
              <a:pPr/>
              <a:t>‹#›</a:t>
            </a:fld>
            <a:endParaRPr lang="en-US" dirty="0">
              <a:solidFill>
                <a:srgbClr val="000000">
                  <a:tint val="75000"/>
                </a:srgbClr>
              </a:solidFill>
              <a:latin typeface="Helvetica Neue Light"/>
              <a:ea typeface="Helvetica Neue Light"/>
              <a:cs typeface="Helvetica Neue Light"/>
            </a:endParaRPr>
          </a:p>
        </p:txBody>
      </p:sp>
    </p:spTree>
    <p:extLst>
      <p:ext uri="{BB962C8B-B14F-4D97-AF65-F5344CB8AC3E}">
        <p14:creationId xmlns:p14="http://schemas.microsoft.com/office/powerpoint/2010/main" val="91437134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2_Title, Bullets &amp; Photo">
  <p:cSld name="2_Title, Bullets &amp; Photo">
    <p:spTree>
      <p:nvGrpSpPr>
        <p:cNvPr id="1" name="Shape 24"/>
        <p:cNvGrpSpPr/>
        <p:nvPr/>
      </p:nvGrpSpPr>
      <p:grpSpPr>
        <a:xfrm>
          <a:off x="0" y="0"/>
          <a:ext cx="0" cy="0"/>
          <a:chOff x="0" y="0"/>
          <a:chExt cx="0" cy="0"/>
        </a:xfrm>
      </p:grpSpPr>
      <p:sp>
        <p:nvSpPr>
          <p:cNvPr id="25" name="Shape 25"/>
          <p:cNvSpPr/>
          <p:nvPr/>
        </p:nvSpPr>
        <p:spPr>
          <a:xfrm>
            <a:off x="11" y="0"/>
            <a:ext cx="9916293" cy="1472540"/>
          </a:xfrm>
          <a:prstGeom prst="rect">
            <a:avLst/>
          </a:prstGeom>
          <a:solidFill>
            <a:srgbClr val="2565AC"/>
          </a:solidFill>
          <a:ln>
            <a:noFill/>
          </a:ln>
        </p:spPr>
        <p:txBody>
          <a:bodyPr spcFirstLastPara="1" wrap="square" lIns="37393" tIns="37393" rIns="37393" bIns="37393" anchor="ctr" anchorCtr="0">
            <a:noAutofit/>
          </a:bodyPr>
          <a:lstStyle/>
          <a:p>
            <a:pPr defTabSz="478679" rtl="0">
              <a:buClr>
                <a:srgbClr val="000000"/>
              </a:buClr>
              <a:buSzPts val="3600"/>
              <a:buFont typeface="Helvetica Neue Light"/>
              <a:buNone/>
            </a:pPr>
            <a:endParaRPr sz="2700" kern="1200">
              <a:solidFill>
                <a:srgbClr val="FFFFFF"/>
              </a:solidFill>
              <a:latin typeface="Helvetica Neue Light"/>
              <a:ea typeface="Helvetica Neue Light"/>
              <a:cs typeface="Helvetica Neue Light"/>
            </a:endParaRPr>
          </a:p>
        </p:txBody>
      </p:sp>
      <p:sp>
        <p:nvSpPr>
          <p:cNvPr id="26" name="Shape 26"/>
          <p:cNvSpPr txBox="1">
            <a:spLocks noGrp="1"/>
          </p:cNvSpPr>
          <p:nvPr>
            <p:ph type="body" idx="1"/>
          </p:nvPr>
        </p:nvSpPr>
        <p:spPr>
          <a:xfrm>
            <a:off x="896183" y="1852257"/>
            <a:ext cx="3855001" cy="2002668"/>
          </a:xfrm>
          <a:prstGeom prst="rect">
            <a:avLst/>
          </a:prstGeom>
          <a:solidFill>
            <a:srgbClr val="D8D8D8"/>
          </a:solidFill>
          <a:ln>
            <a:noFill/>
          </a:ln>
        </p:spPr>
        <p:txBody>
          <a:bodyPr spcFirstLastPara="1" wrap="square" lIns="67299" tIns="67299" rIns="67299" bIns="67299" anchor="ctr" anchorCtr="1"/>
          <a:lstStyle>
            <a:lvl1pPr marL="336558" marR="0" lvl="0" indent="-168280" algn="ctr" rtl="0">
              <a:lnSpc>
                <a:spcPct val="120000"/>
              </a:lnSpc>
              <a:spcBef>
                <a:spcPts val="1473"/>
              </a:spcBef>
              <a:spcAft>
                <a:spcPts val="0"/>
              </a:spcAft>
              <a:buClr>
                <a:schemeClr val="dk1"/>
              </a:buClr>
              <a:buSzPts val="1950"/>
              <a:buFont typeface="Helvetica Neue"/>
              <a:buNone/>
              <a:defRPr sz="1900" b="1" i="0" u="none" strike="noStrike" cap="none">
                <a:solidFill>
                  <a:schemeClr val="dk1"/>
                </a:solidFill>
                <a:latin typeface="Helvetica Neue"/>
                <a:ea typeface="Helvetica Neue"/>
                <a:cs typeface="Helvetica Neue"/>
                <a:sym typeface="Helvetica Neue"/>
              </a:defRPr>
            </a:lvl1pPr>
            <a:lvl2pPr marL="673117" marR="0" lvl="1"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2pPr>
            <a:lvl3pPr marL="1009675" marR="0" lvl="2"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3pPr>
            <a:lvl4pPr marL="1346232" marR="0" lvl="3"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4pPr>
            <a:lvl5pPr marL="1682788" marR="0" lvl="4"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5pPr>
            <a:lvl6pPr marL="2019347" marR="0" lvl="5"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6pPr>
            <a:lvl7pPr marL="2355907" marR="0" lvl="6"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7pPr>
            <a:lvl8pPr marL="2692465" marR="0" lvl="7"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8pPr>
            <a:lvl9pPr marL="3029021" marR="0" lvl="8"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27" name="Shape 27"/>
          <p:cNvSpPr txBox="1">
            <a:spLocks noGrp="1"/>
          </p:cNvSpPr>
          <p:nvPr>
            <p:ph type="title"/>
          </p:nvPr>
        </p:nvSpPr>
        <p:spPr>
          <a:xfrm>
            <a:off x="435333" y="232172"/>
            <a:ext cx="9035355" cy="982266"/>
          </a:xfrm>
          <a:prstGeom prst="rect">
            <a:avLst/>
          </a:prstGeom>
          <a:noFill/>
          <a:ln>
            <a:noFill/>
          </a:ln>
        </p:spPr>
        <p:txBody>
          <a:bodyPr spcFirstLastPara="1" wrap="square" lIns="67299" tIns="67299" rIns="67299" bIns="67299" anchor="b" anchorCtr="0"/>
          <a:lstStyle>
            <a:lvl1pPr marR="0" lvl="0" algn="l" rtl="0">
              <a:lnSpc>
                <a:spcPct val="100000"/>
              </a:lnSpc>
              <a:spcBef>
                <a:spcPts val="0"/>
              </a:spcBef>
              <a:spcAft>
                <a:spcPts val="0"/>
              </a:spcAft>
              <a:buClr>
                <a:schemeClr val="lt1"/>
              </a:buClr>
              <a:buSzPts val="4100"/>
              <a:buFont typeface="Helvetica Neue"/>
              <a:buNone/>
              <a:defRPr sz="3000" b="1" i="0" u="none" strike="noStrike" cap="none">
                <a:solidFill>
                  <a:schemeClr val="lt1"/>
                </a:solidFill>
                <a:latin typeface="Helvetica Neue"/>
                <a:ea typeface="Helvetica Neue"/>
                <a:cs typeface="Helvetica Neue"/>
                <a:sym typeface="Helvetica Neue"/>
              </a:defRPr>
            </a:lvl1pPr>
            <a:lvl2pPr marR="0" lvl="1"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2pPr>
            <a:lvl3pPr marR="0" lvl="2"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3pPr>
            <a:lvl4pPr marR="0" lvl="3"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4pPr>
            <a:lvl5pPr marR="0" lvl="4"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5pPr>
            <a:lvl6pPr marR="0" lvl="5"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6pPr>
            <a:lvl7pPr marR="0" lvl="6"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7pPr>
            <a:lvl8pPr marR="0" lvl="7"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8pPr>
            <a:lvl9pPr marR="0" lvl="8"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9pPr>
          </a:lstStyle>
          <a:p>
            <a:endParaRPr/>
          </a:p>
        </p:txBody>
      </p:sp>
      <p:sp>
        <p:nvSpPr>
          <p:cNvPr id="28" name="Shape 28"/>
          <p:cNvSpPr txBox="1">
            <a:spLocks noGrp="1"/>
          </p:cNvSpPr>
          <p:nvPr>
            <p:ph type="sldNum" idx="12"/>
          </p:nvPr>
        </p:nvSpPr>
        <p:spPr>
          <a:xfrm>
            <a:off x="-1639308" y="6250793"/>
            <a:ext cx="2310835" cy="365001"/>
          </a:xfrm>
          <a:prstGeom prst="rect">
            <a:avLst/>
          </a:prstGeom>
          <a:noFill/>
          <a:ln>
            <a:noFill/>
          </a:ln>
        </p:spPr>
        <p:txBody>
          <a:bodyPr spcFirstLastPara="1" wrap="square" lIns="67299" tIns="33643" rIns="67299" bIns="33643" anchor="ctr" anchorCtr="0">
            <a:noAutofit/>
          </a:bodyPr>
          <a:lstStyle>
            <a:lvl1pPr marL="0" marR="0" lvl="0"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
        <p:nvSpPr>
          <p:cNvPr id="29" name="Shape 29"/>
          <p:cNvSpPr txBox="1">
            <a:spLocks noGrp="1"/>
          </p:cNvSpPr>
          <p:nvPr>
            <p:ph type="body" idx="2"/>
          </p:nvPr>
        </p:nvSpPr>
        <p:spPr>
          <a:xfrm>
            <a:off x="5315330" y="1852257"/>
            <a:ext cx="3855001" cy="2002668"/>
          </a:xfrm>
          <a:prstGeom prst="rect">
            <a:avLst/>
          </a:prstGeom>
          <a:solidFill>
            <a:srgbClr val="D8D8D8"/>
          </a:solidFill>
          <a:ln>
            <a:noFill/>
          </a:ln>
        </p:spPr>
        <p:txBody>
          <a:bodyPr spcFirstLastPara="1" wrap="square" lIns="67299" tIns="67299" rIns="67299" bIns="67299" anchor="ctr" anchorCtr="1"/>
          <a:lstStyle>
            <a:lvl1pPr marL="336558" marR="0" lvl="0" indent="-168280" algn="ctr" rtl="0">
              <a:lnSpc>
                <a:spcPct val="120000"/>
              </a:lnSpc>
              <a:spcBef>
                <a:spcPts val="1473"/>
              </a:spcBef>
              <a:spcAft>
                <a:spcPts val="0"/>
              </a:spcAft>
              <a:buClr>
                <a:schemeClr val="dk1"/>
              </a:buClr>
              <a:buSzPts val="1950"/>
              <a:buFont typeface="Helvetica Neue"/>
              <a:buNone/>
              <a:defRPr sz="1900" b="1" i="0" u="none" strike="noStrike" cap="none">
                <a:solidFill>
                  <a:schemeClr val="dk1"/>
                </a:solidFill>
                <a:latin typeface="Helvetica Neue"/>
                <a:ea typeface="Helvetica Neue"/>
                <a:cs typeface="Helvetica Neue"/>
                <a:sym typeface="Helvetica Neue"/>
              </a:defRPr>
            </a:lvl1pPr>
            <a:lvl2pPr marL="673117" marR="0" lvl="1"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2pPr>
            <a:lvl3pPr marL="1009675" marR="0" lvl="2"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3pPr>
            <a:lvl4pPr marL="1346232" marR="0" lvl="3"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4pPr>
            <a:lvl5pPr marL="1682788" marR="0" lvl="4"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5pPr>
            <a:lvl6pPr marL="2019347" marR="0" lvl="5"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6pPr>
            <a:lvl7pPr marL="2355907" marR="0" lvl="6"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7pPr>
            <a:lvl8pPr marL="2692465" marR="0" lvl="7"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8pPr>
            <a:lvl9pPr marL="3029021" marR="0" lvl="8"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30" name="Shape 30"/>
          <p:cNvSpPr txBox="1">
            <a:spLocks noGrp="1"/>
          </p:cNvSpPr>
          <p:nvPr>
            <p:ph type="body" idx="3"/>
          </p:nvPr>
        </p:nvSpPr>
        <p:spPr>
          <a:xfrm>
            <a:off x="5315330" y="3997800"/>
            <a:ext cx="3855001" cy="2002668"/>
          </a:xfrm>
          <a:prstGeom prst="rect">
            <a:avLst/>
          </a:prstGeom>
          <a:solidFill>
            <a:srgbClr val="D8D8D8"/>
          </a:solidFill>
          <a:ln>
            <a:noFill/>
          </a:ln>
        </p:spPr>
        <p:txBody>
          <a:bodyPr spcFirstLastPara="1" wrap="square" lIns="67299" tIns="67299" rIns="67299" bIns="67299" anchor="ctr" anchorCtr="1"/>
          <a:lstStyle>
            <a:lvl1pPr marL="336558" marR="0" lvl="0" indent="-168280" algn="ctr" rtl="0">
              <a:lnSpc>
                <a:spcPct val="120000"/>
              </a:lnSpc>
              <a:spcBef>
                <a:spcPts val="1473"/>
              </a:spcBef>
              <a:spcAft>
                <a:spcPts val="0"/>
              </a:spcAft>
              <a:buClr>
                <a:schemeClr val="dk1"/>
              </a:buClr>
              <a:buSzPts val="1950"/>
              <a:buFont typeface="Helvetica Neue"/>
              <a:buNone/>
              <a:defRPr sz="1900" b="1" i="0" u="none" strike="noStrike" cap="none">
                <a:solidFill>
                  <a:schemeClr val="dk1"/>
                </a:solidFill>
                <a:latin typeface="Helvetica Neue"/>
                <a:ea typeface="Helvetica Neue"/>
                <a:cs typeface="Helvetica Neue"/>
                <a:sym typeface="Helvetica Neue"/>
              </a:defRPr>
            </a:lvl1pPr>
            <a:lvl2pPr marL="673117" marR="0" lvl="1"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2pPr>
            <a:lvl3pPr marL="1009675" marR="0" lvl="2"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3pPr>
            <a:lvl4pPr marL="1346232" marR="0" lvl="3"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4pPr>
            <a:lvl5pPr marL="1682788" marR="0" lvl="4"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5pPr>
            <a:lvl6pPr marL="2019347" marR="0" lvl="5"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6pPr>
            <a:lvl7pPr marL="2355907" marR="0" lvl="6"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7pPr>
            <a:lvl8pPr marL="2692465" marR="0" lvl="7"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8pPr>
            <a:lvl9pPr marL="3029021" marR="0" lvl="8"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31" name="Shape 31"/>
          <p:cNvSpPr txBox="1">
            <a:spLocks noGrp="1"/>
          </p:cNvSpPr>
          <p:nvPr>
            <p:ph type="body" idx="4"/>
          </p:nvPr>
        </p:nvSpPr>
        <p:spPr>
          <a:xfrm>
            <a:off x="896183" y="4006729"/>
            <a:ext cx="3855001" cy="2002668"/>
          </a:xfrm>
          <a:prstGeom prst="rect">
            <a:avLst/>
          </a:prstGeom>
          <a:solidFill>
            <a:srgbClr val="D8D8D8"/>
          </a:solidFill>
          <a:ln>
            <a:noFill/>
          </a:ln>
        </p:spPr>
        <p:txBody>
          <a:bodyPr spcFirstLastPara="1" wrap="square" lIns="67299" tIns="67299" rIns="67299" bIns="67299" anchor="ctr" anchorCtr="1"/>
          <a:lstStyle>
            <a:lvl1pPr marL="336558" marR="0" lvl="0" indent="-168280" algn="ctr" rtl="0">
              <a:lnSpc>
                <a:spcPct val="120000"/>
              </a:lnSpc>
              <a:spcBef>
                <a:spcPts val="1473"/>
              </a:spcBef>
              <a:spcAft>
                <a:spcPts val="0"/>
              </a:spcAft>
              <a:buClr>
                <a:schemeClr val="dk1"/>
              </a:buClr>
              <a:buSzPts val="1950"/>
              <a:buFont typeface="Helvetica Neue"/>
              <a:buNone/>
              <a:defRPr sz="1900" b="1" i="0" u="none" strike="noStrike" cap="none">
                <a:solidFill>
                  <a:schemeClr val="dk1"/>
                </a:solidFill>
                <a:latin typeface="Helvetica Neue"/>
                <a:ea typeface="Helvetica Neue"/>
                <a:cs typeface="Helvetica Neue"/>
                <a:sym typeface="Helvetica Neue"/>
              </a:defRPr>
            </a:lvl1pPr>
            <a:lvl2pPr marL="673117" marR="0" lvl="1"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2pPr>
            <a:lvl3pPr marL="1009675" marR="0" lvl="2"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3pPr>
            <a:lvl4pPr marL="1346232" marR="0" lvl="3"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4pPr>
            <a:lvl5pPr marL="1682788" marR="0" lvl="4"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5pPr>
            <a:lvl6pPr marL="2019347" marR="0" lvl="5"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6pPr>
            <a:lvl7pPr marL="2355907" marR="0" lvl="6"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7pPr>
            <a:lvl8pPr marL="2692465" marR="0" lvl="7"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8pPr>
            <a:lvl9pPr marL="3029021" marR="0" lvl="8"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9pPr>
          </a:lstStyle>
          <a:p>
            <a:endParaRPr/>
          </a:p>
        </p:txBody>
      </p:sp>
      <p:pic>
        <p:nvPicPr>
          <p:cNvPr id="32" name="Shape 32" descr="housinghublogo.jpg"/>
          <p:cNvPicPr preferRelativeResize="0"/>
          <p:nvPr/>
        </p:nvPicPr>
        <p:blipFill rotWithShape="1">
          <a:blip r:embed="rId2">
            <a:alphaModFix/>
          </a:blip>
          <a:srcRect/>
          <a:stretch/>
        </p:blipFill>
        <p:spPr>
          <a:xfrm>
            <a:off x="7257306" y="6250782"/>
            <a:ext cx="2213374" cy="414338"/>
          </a:xfrm>
          <a:prstGeom prst="rect">
            <a:avLst/>
          </a:prstGeom>
          <a:noFill/>
          <a:ln>
            <a:noFill/>
          </a:ln>
        </p:spPr>
      </p:pic>
    </p:spTree>
    <p:extLst>
      <p:ext uri="{BB962C8B-B14F-4D97-AF65-F5344CB8AC3E}">
        <p14:creationId xmlns:p14="http://schemas.microsoft.com/office/powerpoint/2010/main" val="212257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Title, Bullets &amp; Photo">
  <p:cSld name="Title, Bullets &amp; Photo">
    <p:spTree>
      <p:nvGrpSpPr>
        <p:cNvPr id="1" name="Shape 17"/>
        <p:cNvGrpSpPr/>
        <p:nvPr/>
      </p:nvGrpSpPr>
      <p:grpSpPr>
        <a:xfrm>
          <a:off x="0" y="0"/>
          <a:ext cx="0" cy="0"/>
          <a:chOff x="0" y="0"/>
          <a:chExt cx="0" cy="0"/>
        </a:xfrm>
      </p:grpSpPr>
      <p:sp>
        <p:nvSpPr>
          <p:cNvPr id="18" name="Shape 18"/>
          <p:cNvSpPr/>
          <p:nvPr/>
        </p:nvSpPr>
        <p:spPr>
          <a:xfrm>
            <a:off x="11" y="0"/>
            <a:ext cx="9916293" cy="1472540"/>
          </a:xfrm>
          <a:prstGeom prst="rect">
            <a:avLst/>
          </a:prstGeom>
          <a:solidFill>
            <a:srgbClr val="2565AC"/>
          </a:solidFill>
          <a:ln>
            <a:noFill/>
          </a:ln>
        </p:spPr>
        <p:txBody>
          <a:bodyPr spcFirstLastPara="1" wrap="square" lIns="37393" tIns="37393" rIns="37393" bIns="37393" anchor="ctr" anchorCtr="0">
            <a:noAutofit/>
          </a:bodyPr>
          <a:lstStyle/>
          <a:p>
            <a:pPr defTabSz="478679" rtl="0">
              <a:buClr>
                <a:srgbClr val="000000"/>
              </a:buClr>
              <a:buSzPts val="3600"/>
              <a:buFont typeface="Helvetica Neue Light"/>
              <a:buNone/>
            </a:pPr>
            <a:endParaRPr sz="2700" kern="1200">
              <a:solidFill>
                <a:srgbClr val="FFFFFF"/>
              </a:solidFill>
              <a:latin typeface="Helvetica Neue Light"/>
              <a:ea typeface="Helvetica Neue Light"/>
              <a:cs typeface="Helvetica Neue Light"/>
            </a:endParaRPr>
          </a:p>
        </p:txBody>
      </p:sp>
      <p:sp>
        <p:nvSpPr>
          <p:cNvPr id="19" name="Shape 19"/>
          <p:cNvSpPr txBox="1">
            <a:spLocks noGrp="1"/>
          </p:cNvSpPr>
          <p:nvPr>
            <p:ph type="body" idx="1"/>
          </p:nvPr>
        </p:nvSpPr>
        <p:spPr>
          <a:xfrm>
            <a:off x="435325" y="1923706"/>
            <a:ext cx="3869531" cy="4688085"/>
          </a:xfrm>
          <a:prstGeom prst="rect">
            <a:avLst/>
          </a:prstGeom>
          <a:noFill/>
          <a:ln>
            <a:noFill/>
          </a:ln>
        </p:spPr>
        <p:txBody>
          <a:bodyPr spcFirstLastPara="1" wrap="square" lIns="67299" tIns="67299" rIns="67299" bIns="67299" anchor="t" anchorCtr="0"/>
          <a:lstStyle>
            <a:lvl1pPr marL="336558" marR="0" lvl="0" indent="-168280" algn="l" rtl="0">
              <a:lnSpc>
                <a:spcPct val="120000"/>
              </a:lnSpc>
              <a:spcBef>
                <a:spcPts val="1473"/>
              </a:spcBef>
              <a:spcAft>
                <a:spcPts val="0"/>
              </a:spcAft>
              <a:buClr>
                <a:srgbClr val="747474"/>
              </a:buClr>
              <a:buSzPts val="1875"/>
              <a:buFont typeface="Helvetica Neue"/>
              <a:buNone/>
              <a:defRPr sz="1900" b="0" i="0" u="none" strike="noStrike" cap="none">
                <a:solidFill>
                  <a:srgbClr val="747474"/>
                </a:solidFill>
                <a:latin typeface="Helvetica Neue"/>
                <a:ea typeface="Helvetica Neue"/>
                <a:cs typeface="Helvetica Neue"/>
                <a:sym typeface="Helvetica Neue"/>
              </a:defRPr>
            </a:lvl1pPr>
            <a:lvl2pPr marL="673117" marR="0" lvl="1"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2pPr>
            <a:lvl3pPr marL="1009675" marR="0" lvl="2"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3pPr>
            <a:lvl4pPr marL="1346232" marR="0" lvl="3"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4pPr>
            <a:lvl5pPr marL="1682788" marR="0" lvl="4" indent="-255924" algn="l" rtl="0">
              <a:lnSpc>
                <a:spcPct val="120000"/>
              </a:lnSpc>
              <a:spcBef>
                <a:spcPts val="1473"/>
              </a:spcBef>
              <a:spcAft>
                <a:spcPts val="0"/>
              </a:spcAft>
              <a:buClr>
                <a:srgbClr val="747474"/>
              </a:buClr>
              <a:buSzPts val="1875"/>
              <a:buFont typeface="Helvetica Neue"/>
              <a:buChar char="•"/>
              <a:defRPr sz="1900" b="0" i="0" u="none" strike="noStrike" cap="none">
                <a:solidFill>
                  <a:srgbClr val="747474"/>
                </a:solidFill>
                <a:latin typeface="Helvetica Neue"/>
                <a:ea typeface="Helvetica Neue"/>
                <a:cs typeface="Helvetica Neue"/>
                <a:sym typeface="Helvetica Neue"/>
              </a:defRPr>
            </a:lvl5pPr>
            <a:lvl6pPr marL="2019347" marR="0" lvl="5"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6pPr>
            <a:lvl7pPr marL="2355907" marR="0" lvl="6"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7pPr>
            <a:lvl8pPr marL="2692465" marR="0" lvl="7"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8pPr>
            <a:lvl9pPr marL="3029021" marR="0" lvl="8" indent="-297992"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20" name="Shape 20"/>
          <p:cNvSpPr>
            <a:spLocks noGrp="1"/>
          </p:cNvSpPr>
          <p:nvPr>
            <p:ph type="pic" idx="2"/>
          </p:nvPr>
        </p:nvSpPr>
        <p:spPr>
          <a:xfrm>
            <a:off x="4878040" y="1928555"/>
            <a:ext cx="4611149" cy="3973847"/>
          </a:xfrm>
          <a:prstGeom prst="rect">
            <a:avLst/>
          </a:prstGeom>
          <a:noFill/>
          <a:ln>
            <a:noFill/>
          </a:ln>
        </p:spPr>
        <p:txBody>
          <a:bodyPr spcFirstLastPara="1" wrap="square" lIns="67299" tIns="67299" rIns="67299" bIns="67299" anchor="t" anchorCtr="0"/>
          <a:lstStyle>
            <a:lvl1pPr marR="0" lvl="0" algn="l" rtl="0">
              <a:lnSpc>
                <a:spcPct val="120000"/>
              </a:lnSpc>
              <a:spcBef>
                <a:spcPts val="1473"/>
              </a:spcBef>
              <a:spcAft>
                <a:spcPts val="0"/>
              </a:spcAft>
              <a:buClr>
                <a:srgbClr val="747474"/>
              </a:buClr>
              <a:buSzPts val="1500"/>
              <a:buFont typeface="Helvetica Neue"/>
              <a:buNone/>
              <a:defRPr sz="1500" b="0" i="0" u="none" strike="noStrike" cap="none">
                <a:solidFill>
                  <a:srgbClr val="747474"/>
                </a:solidFill>
                <a:latin typeface="Helvetica Neue Light"/>
                <a:ea typeface="Helvetica Neue Light"/>
                <a:cs typeface="Helvetica Neue Light"/>
                <a:sym typeface="Helvetica Neue Light"/>
              </a:defRPr>
            </a:lvl1pPr>
            <a:lvl2pPr marR="0" lvl="1" algn="l" rtl="0">
              <a:lnSpc>
                <a:spcPct val="120000"/>
              </a:lnSpc>
              <a:spcBef>
                <a:spcPts val="1473"/>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2pPr>
            <a:lvl3pPr marR="0" lvl="2" algn="l" rtl="0">
              <a:lnSpc>
                <a:spcPct val="120000"/>
              </a:lnSpc>
              <a:spcBef>
                <a:spcPts val="1473"/>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3pPr>
            <a:lvl4pPr marR="0" lvl="3" algn="l" rtl="0">
              <a:lnSpc>
                <a:spcPct val="120000"/>
              </a:lnSpc>
              <a:spcBef>
                <a:spcPts val="1473"/>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4pPr>
            <a:lvl5pPr marR="0" lvl="4" algn="l" rtl="0">
              <a:lnSpc>
                <a:spcPct val="120000"/>
              </a:lnSpc>
              <a:spcBef>
                <a:spcPts val="1473"/>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5pPr>
            <a:lvl6pPr marR="0" lvl="5"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6pPr>
            <a:lvl7pPr marR="0" lvl="6"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7pPr>
            <a:lvl8pPr marR="0" lvl="7"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8pPr>
            <a:lvl9pPr marR="0" lvl="8" algn="l" rtl="0">
              <a:lnSpc>
                <a:spcPct val="100000"/>
              </a:lnSpc>
              <a:spcBef>
                <a:spcPts val="3092"/>
              </a:spcBef>
              <a:spcAft>
                <a:spcPts val="0"/>
              </a:spcAft>
              <a:buClr>
                <a:srgbClr val="747474"/>
              </a:buClr>
              <a:buSzPts val="2775"/>
              <a:buFont typeface="Helvetica Neue"/>
              <a:buChar char="•"/>
              <a:defRPr sz="2700" b="0" i="0" u="none" strike="noStrike" cap="none">
                <a:solidFill>
                  <a:srgbClr val="747474"/>
                </a:solidFill>
                <a:latin typeface="Helvetica Neue Light"/>
                <a:ea typeface="Helvetica Neue Light"/>
                <a:cs typeface="Helvetica Neue Light"/>
                <a:sym typeface="Helvetica Neue Light"/>
              </a:defRPr>
            </a:lvl9pPr>
          </a:lstStyle>
          <a:p>
            <a:endParaRPr/>
          </a:p>
        </p:txBody>
      </p:sp>
      <p:sp>
        <p:nvSpPr>
          <p:cNvPr id="21" name="Shape 21"/>
          <p:cNvSpPr txBox="1">
            <a:spLocks noGrp="1"/>
          </p:cNvSpPr>
          <p:nvPr>
            <p:ph type="title"/>
          </p:nvPr>
        </p:nvSpPr>
        <p:spPr>
          <a:xfrm>
            <a:off x="435333" y="232172"/>
            <a:ext cx="9035355" cy="982266"/>
          </a:xfrm>
          <a:prstGeom prst="rect">
            <a:avLst/>
          </a:prstGeom>
          <a:noFill/>
          <a:ln>
            <a:noFill/>
          </a:ln>
        </p:spPr>
        <p:txBody>
          <a:bodyPr spcFirstLastPara="1" wrap="square" lIns="67299" tIns="67299" rIns="67299" bIns="67299" anchor="b" anchorCtr="0"/>
          <a:lstStyle>
            <a:lvl1pPr marR="0" lvl="0" algn="l" rtl="0">
              <a:lnSpc>
                <a:spcPct val="100000"/>
              </a:lnSpc>
              <a:spcBef>
                <a:spcPts val="0"/>
              </a:spcBef>
              <a:spcAft>
                <a:spcPts val="0"/>
              </a:spcAft>
              <a:buClr>
                <a:schemeClr val="lt1"/>
              </a:buClr>
              <a:buSzPts val="4100"/>
              <a:buFont typeface="Helvetica Neue"/>
              <a:buNone/>
              <a:defRPr sz="3000" b="1" i="0" u="none" strike="noStrike" cap="none">
                <a:solidFill>
                  <a:schemeClr val="lt1"/>
                </a:solidFill>
                <a:latin typeface="Helvetica Neue"/>
                <a:ea typeface="Helvetica Neue"/>
                <a:cs typeface="Helvetica Neue"/>
                <a:sym typeface="Helvetica Neue"/>
              </a:defRPr>
            </a:lvl1pPr>
            <a:lvl2pPr marR="0" lvl="1"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2pPr>
            <a:lvl3pPr marR="0" lvl="2"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3pPr>
            <a:lvl4pPr marR="0" lvl="3"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4pPr>
            <a:lvl5pPr marR="0" lvl="4"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5pPr>
            <a:lvl6pPr marR="0" lvl="5"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6pPr>
            <a:lvl7pPr marR="0" lvl="6"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7pPr>
            <a:lvl8pPr marR="0" lvl="7"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8pPr>
            <a:lvl9pPr marR="0" lvl="8" algn="l" rtl="0">
              <a:spcBef>
                <a:spcPts val="0"/>
              </a:spcBef>
              <a:spcAft>
                <a:spcPts val="0"/>
              </a:spcAft>
              <a:buSzPts val="4100"/>
              <a:buFont typeface="Helvetica Neue"/>
              <a:buNone/>
              <a:defRPr sz="3000" b="1" i="0" u="none" strike="noStrike" cap="none">
                <a:latin typeface="Helvetica Neue"/>
                <a:ea typeface="Helvetica Neue"/>
                <a:cs typeface="Helvetica Neue"/>
                <a:sym typeface="Helvetica Neue"/>
              </a:defRPr>
            </a:lvl9pPr>
          </a:lstStyle>
          <a:p>
            <a:endParaRPr/>
          </a:p>
        </p:txBody>
      </p:sp>
      <p:sp>
        <p:nvSpPr>
          <p:cNvPr id="22" name="Shape 22"/>
          <p:cNvSpPr txBox="1">
            <a:spLocks noGrp="1"/>
          </p:cNvSpPr>
          <p:nvPr>
            <p:ph type="sldNum" idx="12"/>
          </p:nvPr>
        </p:nvSpPr>
        <p:spPr>
          <a:xfrm>
            <a:off x="-1639308" y="6250793"/>
            <a:ext cx="2310835" cy="365001"/>
          </a:xfrm>
          <a:prstGeom prst="rect">
            <a:avLst/>
          </a:prstGeom>
          <a:noFill/>
          <a:ln>
            <a:noFill/>
          </a:ln>
        </p:spPr>
        <p:txBody>
          <a:bodyPr spcFirstLastPara="1" wrap="square" lIns="67299" tIns="33643" rIns="67299" bIns="33643" anchor="ctr" anchorCtr="0">
            <a:noAutofit/>
          </a:bodyPr>
          <a:lstStyle>
            <a:lvl1pPr marL="0" marR="0" lvl="0"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888888"/>
              </a:buClr>
              <a:buSzPts val="300"/>
              <a:buFont typeface="Helvetica Neue Light"/>
              <a:buNone/>
              <a:defRPr sz="800" b="0" i="0" u="none" strike="noStrike" cap="none">
                <a:solidFill>
                  <a:srgbClr val="888888"/>
                </a:solidFill>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pic>
        <p:nvPicPr>
          <p:cNvPr id="23" name="Shape 23" descr="housinghublogo.jpg"/>
          <p:cNvPicPr preferRelativeResize="0"/>
          <p:nvPr/>
        </p:nvPicPr>
        <p:blipFill rotWithShape="1">
          <a:blip r:embed="rId2">
            <a:alphaModFix/>
          </a:blip>
          <a:srcRect/>
          <a:stretch/>
        </p:blipFill>
        <p:spPr>
          <a:xfrm>
            <a:off x="7257306" y="6250782"/>
            <a:ext cx="2213374" cy="414338"/>
          </a:xfrm>
          <a:prstGeom prst="rect">
            <a:avLst/>
          </a:prstGeom>
          <a:noFill/>
          <a:ln>
            <a:noFill/>
          </a:ln>
        </p:spPr>
      </p:pic>
    </p:spTree>
    <p:extLst>
      <p:ext uri="{BB962C8B-B14F-4D97-AF65-F5344CB8AC3E}">
        <p14:creationId xmlns:p14="http://schemas.microsoft.com/office/powerpoint/2010/main" val="2374873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Bullets &amp; Photo">
    <p:spTree>
      <p:nvGrpSpPr>
        <p:cNvPr id="1" name=""/>
        <p:cNvGrpSpPr/>
        <p:nvPr/>
      </p:nvGrpSpPr>
      <p:grpSpPr>
        <a:xfrm>
          <a:off x="0" y="0"/>
          <a:ext cx="0" cy="0"/>
          <a:chOff x="0" y="0"/>
          <a:chExt cx="0" cy="0"/>
        </a:xfrm>
      </p:grpSpPr>
      <p:sp>
        <p:nvSpPr>
          <p:cNvPr id="6" name="Rectangle 5"/>
          <p:cNvSpPr/>
          <p:nvPr userDrawn="1"/>
        </p:nvSpPr>
        <p:spPr>
          <a:xfrm>
            <a:off x="20" y="490766"/>
            <a:ext cx="9916293" cy="491029"/>
          </a:xfrm>
          <a:prstGeom prst="rect">
            <a:avLst/>
          </a:prstGeom>
          <a:gradFill flip="none" rotWithShape="1">
            <a:gsLst>
              <a:gs pos="0">
                <a:srgbClr val="FEB94C"/>
              </a:gs>
              <a:gs pos="26000">
                <a:srgbClr val="FF9E44"/>
              </a:gs>
            </a:gsLst>
            <a:lin ang="0" scaled="1"/>
            <a:tileRect/>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7377" tIns="37377" rIns="37377" bIns="37377" numCol="1" spcCol="28034" rtlCol="0" anchor="ctr">
            <a:spAutoFit/>
          </a:bodyPr>
          <a:lstStyle/>
          <a:p>
            <a:pPr marL="0" marR="0" indent="0" algn="ctr" defTabSz="429872" rtl="0" fontAlgn="auto" latinLnBrk="1" hangingPunct="0">
              <a:lnSpc>
                <a:spcPct val="100000"/>
              </a:lnSpc>
              <a:spcBef>
                <a:spcPts val="0"/>
              </a:spcBef>
              <a:spcAft>
                <a:spcPts val="0"/>
              </a:spcAft>
              <a:buClrTx/>
              <a:buSzTx/>
              <a:buFontTx/>
              <a:buNone/>
              <a:tabLst/>
            </a:pPr>
            <a:endParaRPr kumimoji="0" lang="en-US" sz="2700" b="0" i="0" u="none" strike="noStrike" cap="none" spc="0" normalizeH="0" baseline="0">
              <a:ln>
                <a:noFill/>
              </a:ln>
              <a:solidFill>
                <a:srgbClr val="FFFFFF"/>
              </a:solidFill>
              <a:effectLst/>
              <a:uFillTx/>
              <a:latin typeface="+mn-lt"/>
              <a:ea typeface="+mn-ea"/>
              <a:cs typeface="+mn-cs"/>
              <a:sym typeface="Helvetica Neue Light"/>
            </a:endParaRPr>
          </a:p>
        </p:txBody>
      </p:sp>
      <p:sp>
        <p:nvSpPr>
          <p:cNvPr id="28" name="Shape 28"/>
          <p:cNvSpPr>
            <a:spLocks noGrp="1"/>
          </p:cNvSpPr>
          <p:nvPr>
            <p:ph type="body" idx="1" hasCustomPrompt="1"/>
          </p:nvPr>
        </p:nvSpPr>
        <p:spPr>
          <a:xfrm>
            <a:off x="435322" y="1923714"/>
            <a:ext cx="4315859" cy="4688085"/>
          </a:xfrm>
          <a:prstGeom prst="rect">
            <a:avLst/>
          </a:prstGeom>
        </p:spPr>
        <p:txBody>
          <a:bodyPr/>
          <a:lstStyle>
            <a:lvl1pPr marL="0" indent="0">
              <a:spcBef>
                <a:spcPts val="1473"/>
              </a:spcBef>
              <a:buFontTx/>
              <a:buNone/>
              <a:defRPr sz="1900">
                <a:latin typeface="Helvetica Neue"/>
                <a:ea typeface="Helvetica Neue"/>
                <a:cs typeface="Helvetica Neue"/>
                <a:sym typeface="Helvetica Neue"/>
              </a:defRPr>
            </a:lvl1pPr>
            <a:lvl2pPr marL="485842" indent="-242921">
              <a:spcBef>
                <a:spcPts val="1473"/>
              </a:spcBef>
              <a:buFontTx/>
              <a:defRPr sz="1900">
                <a:latin typeface="Helvetica Neue"/>
                <a:ea typeface="Helvetica Neue"/>
                <a:cs typeface="Helvetica Neue"/>
                <a:sym typeface="Helvetica Neue"/>
              </a:defRPr>
            </a:lvl2pPr>
            <a:lvl3pPr marL="728768" indent="-242921">
              <a:spcBef>
                <a:spcPts val="1473"/>
              </a:spcBef>
              <a:buFontTx/>
              <a:defRPr sz="1900">
                <a:latin typeface="Helvetica Neue"/>
                <a:ea typeface="Helvetica Neue"/>
                <a:cs typeface="Helvetica Neue"/>
                <a:sym typeface="Helvetica Neue"/>
              </a:defRPr>
            </a:lvl3pPr>
            <a:lvl4pPr marL="971687" indent="-242921">
              <a:spcBef>
                <a:spcPts val="1473"/>
              </a:spcBef>
              <a:buFontTx/>
              <a:defRPr sz="1900">
                <a:latin typeface="Helvetica Neue"/>
                <a:ea typeface="Helvetica Neue"/>
                <a:cs typeface="Helvetica Neue"/>
                <a:sym typeface="Helvetica Neue"/>
              </a:defRPr>
            </a:lvl4pPr>
            <a:lvl5pPr marL="1214612" indent="-242921">
              <a:spcBef>
                <a:spcPts val="1473"/>
              </a:spcBef>
              <a:buFontTx/>
              <a:defRPr sz="1900">
                <a:latin typeface="Helvetica Neue"/>
                <a:ea typeface="Helvetica Neue"/>
                <a:cs typeface="Helvetica Neue"/>
                <a:sym typeface="Helvetica Neue"/>
              </a:defRPr>
            </a:lvl5pPr>
          </a:lstStyle>
          <a:p>
            <a:pPr lvl="0">
              <a:defRPr sz="1800">
                <a:solidFill>
                  <a:srgbClr val="000000"/>
                </a:solidFill>
              </a:defRPr>
            </a:pPr>
            <a:r>
              <a:rPr sz="1900" dirty="0">
                <a:solidFill>
                  <a:srgbClr val="747474"/>
                </a:solidFill>
              </a:rPr>
              <a:t>Body Level One</a:t>
            </a:r>
            <a:endParaRPr lang="en-AU" sz="1900" dirty="0">
              <a:solidFill>
                <a:srgbClr val="747474"/>
              </a:solidFill>
            </a:endParaRPr>
          </a:p>
          <a:p>
            <a:pPr lvl="1">
              <a:defRPr sz="1800">
                <a:solidFill>
                  <a:srgbClr val="000000"/>
                </a:solidFill>
              </a:defRPr>
            </a:pPr>
            <a:r>
              <a:rPr sz="1900" dirty="0">
                <a:solidFill>
                  <a:srgbClr val="747474"/>
                </a:solidFill>
              </a:rPr>
              <a:t>Body Level Two</a:t>
            </a:r>
          </a:p>
          <a:p>
            <a:pPr lvl="2">
              <a:defRPr sz="1800">
                <a:solidFill>
                  <a:srgbClr val="000000"/>
                </a:solidFill>
              </a:defRPr>
            </a:pPr>
            <a:r>
              <a:rPr sz="1900" dirty="0">
                <a:solidFill>
                  <a:srgbClr val="747474"/>
                </a:solidFill>
              </a:rPr>
              <a:t>Body Level Three</a:t>
            </a:r>
          </a:p>
          <a:p>
            <a:pPr lvl="3">
              <a:defRPr sz="1800">
                <a:solidFill>
                  <a:srgbClr val="000000"/>
                </a:solidFill>
              </a:defRPr>
            </a:pPr>
            <a:r>
              <a:rPr sz="1900" dirty="0">
                <a:solidFill>
                  <a:srgbClr val="747474"/>
                </a:solidFill>
              </a:rPr>
              <a:t>Body Level Four</a:t>
            </a:r>
          </a:p>
          <a:p>
            <a:pPr lvl="4">
              <a:defRPr sz="1800">
                <a:solidFill>
                  <a:srgbClr val="000000"/>
                </a:solidFill>
              </a:defRPr>
            </a:pPr>
            <a:r>
              <a:rPr sz="1900" dirty="0">
                <a:solidFill>
                  <a:srgbClr val="747474"/>
                </a:solidFill>
              </a:rPr>
              <a:t>Body Level Five</a:t>
            </a:r>
          </a:p>
        </p:txBody>
      </p:sp>
      <p:pic>
        <p:nvPicPr>
          <p:cNvPr id="7" name="Picture 6" descr="SF logo large.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902057" y="6090047"/>
            <a:ext cx="1712713" cy="623914"/>
          </a:xfrm>
          <a:prstGeom prst="rect">
            <a:avLst/>
          </a:prstGeom>
        </p:spPr>
      </p:pic>
      <p:sp>
        <p:nvSpPr>
          <p:cNvPr id="8" name="Shape 23"/>
          <p:cNvSpPr>
            <a:spLocks noGrp="1"/>
          </p:cNvSpPr>
          <p:nvPr>
            <p:ph type="title"/>
          </p:nvPr>
        </p:nvSpPr>
        <p:spPr>
          <a:xfrm>
            <a:off x="435333" y="232172"/>
            <a:ext cx="9035355" cy="982266"/>
          </a:xfrm>
          <a:prstGeom prst="rect">
            <a:avLst/>
          </a:prstGeom>
        </p:spPr>
        <p:txBody>
          <a:bodyPr/>
          <a:lstStyle/>
          <a:p>
            <a:pPr lvl="0">
              <a:defRPr sz="1800" b="0"/>
            </a:pPr>
            <a:r>
              <a:rPr lang="en-AU" sz="3000" b="1"/>
              <a:t>Click to edit Master title style</a:t>
            </a:r>
            <a:endParaRPr sz="3000" b="1" dirty="0"/>
          </a:p>
        </p:txBody>
      </p:sp>
      <p:sp>
        <p:nvSpPr>
          <p:cNvPr id="9" name="Slide Number Placeholder 1"/>
          <p:cNvSpPr>
            <a:spLocks noGrp="1"/>
          </p:cNvSpPr>
          <p:nvPr>
            <p:ph type="sldNum" sz="quarter" idx="4"/>
          </p:nvPr>
        </p:nvSpPr>
        <p:spPr>
          <a:xfrm>
            <a:off x="-1639308" y="6250801"/>
            <a:ext cx="2310835" cy="365001"/>
          </a:xfrm>
          <a:prstGeom prst="rect">
            <a:avLst/>
          </a:prstGeom>
        </p:spPr>
        <p:txBody>
          <a:bodyPr vert="horz" lIns="67280" tIns="33643" rIns="67280" bIns="33643" rtlCol="0" anchor="ctr"/>
          <a:lstStyle>
            <a:lvl1pPr algn="r">
              <a:defRPr sz="800">
                <a:solidFill>
                  <a:schemeClr val="tx1">
                    <a:tint val="75000"/>
                  </a:schemeClr>
                </a:solidFill>
              </a:defRPr>
            </a:lvl1pPr>
          </a:lstStyle>
          <a:p>
            <a:fld id="{12F0FE58-ED6D-6942-A8AE-A711076D0C0A}" type="slidenum">
              <a:rPr lang="en-US" smtClean="0"/>
              <a:t>‹#›</a:t>
            </a:fld>
            <a:endParaRPr lang="en-US" dirty="0"/>
          </a:p>
        </p:txBody>
      </p:sp>
      <p:sp>
        <p:nvSpPr>
          <p:cNvPr id="10" name="Shape 28"/>
          <p:cNvSpPr>
            <a:spLocks noGrp="1"/>
          </p:cNvSpPr>
          <p:nvPr>
            <p:ph type="body" idx="10" hasCustomPrompt="1"/>
          </p:nvPr>
        </p:nvSpPr>
        <p:spPr>
          <a:xfrm>
            <a:off x="5208672" y="1919158"/>
            <a:ext cx="4315859" cy="4688085"/>
          </a:xfrm>
          <a:prstGeom prst="rect">
            <a:avLst/>
          </a:prstGeom>
        </p:spPr>
        <p:txBody>
          <a:bodyPr/>
          <a:lstStyle>
            <a:lvl1pPr marL="0" indent="0">
              <a:spcBef>
                <a:spcPts val="1473"/>
              </a:spcBef>
              <a:buFontTx/>
              <a:buNone/>
              <a:defRPr sz="1900">
                <a:latin typeface="Helvetica Neue"/>
                <a:ea typeface="Helvetica Neue"/>
                <a:cs typeface="Helvetica Neue"/>
                <a:sym typeface="Helvetica Neue"/>
              </a:defRPr>
            </a:lvl1pPr>
            <a:lvl2pPr marL="485842" indent="-242921">
              <a:spcBef>
                <a:spcPts val="1473"/>
              </a:spcBef>
              <a:buFontTx/>
              <a:defRPr sz="1900">
                <a:latin typeface="Helvetica Neue"/>
                <a:ea typeface="Helvetica Neue"/>
                <a:cs typeface="Helvetica Neue"/>
                <a:sym typeface="Helvetica Neue"/>
              </a:defRPr>
            </a:lvl2pPr>
            <a:lvl3pPr marL="728768" indent="-242921">
              <a:spcBef>
                <a:spcPts val="1473"/>
              </a:spcBef>
              <a:buFontTx/>
              <a:defRPr sz="1900">
                <a:latin typeface="Helvetica Neue"/>
                <a:ea typeface="Helvetica Neue"/>
                <a:cs typeface="Helvetica Neue"/>
                <a:sym typeface="Helvetica Neue"/>
              </a:defRPr>
            </a:lvl3pPr>
            <a:lvl4pPr marL="971687" indent="-242921">
              <a:spcBef>
                <a:spcPts val="1473"/>
              </a:spcBef>
              <a:buFontTx/>
              <a:defRPr sz="1900">
                <a:latin typeface="Helvetica Neue"/>
                <a:ea typeface="Helvetica Neue"/>
                <a:cs typeface="Helvetica Neue"/>
                <a:sym typeface="Helvetica Neue"/>
              </a:defRPr>
            </a:lvl4pPr>
            <a:lvl5pPr marL="1214612" indent="-242921">
              <a:spcBef>
                <a:spcPts val="1473"/>
              </a:spcBef>
              <a:buFontTx/>
              <a:defRPr sz="1900">
                <a:latin typeface="Helvetica Neue"/>
                <a:ea typeface="Helvetica Neue"/>
                <a:cs typeface="Helvetica Neue"/>
                <a:sym typeface="Helvetica Neue"/>
              </a:defRPr>
            </a:lvl5pPr>
          </a:lstStyle>
          <a:p>
            <a:pPr lvl="0">
              <a:defRPr sz="1800">
                <a:solidFill>
                  <a:srgbClr val="000000"/>
                </a:solidFill>
              </a:defRPr>
            </a:pPr>
            <a:r>
              <a:rPr sz="1900" dirty="0">
                <a:solidFill>
                  <a:srgbClr val="747474"/>
                </a:solidFill>
              </a:rPr>
              <a:t>Body Level One</a:t>
            </a:r>
            <a:endParaRPr lang="en-AU" sz="1900" dirty="0">
              <a:solidFill>
                <a:srgbClr val="747474"/>
              </a:solidFill>
            </a:endParaRPr>
          </a:p>
          <a:p>
            <a:pPr lvl="1">
              <a:defRPr sz="1800">
                <a:solidFill>
                  <a:srgbClr val="000000"/>
                </a:solidFill>
              </a:defRPr>
            </a:pPr>
            <a:r>
              <a:rPr sz="1900" dirty="0">
                <a:solidFill>
                  <a:srgbClr val="747474"/>
                </a:solidFill>
              </a:rPr>
              <a:t>Body Level Two</a:t>
            </a:r>
          </a:p>
          <a:p>
            <a:pPr lvl="2">
              <a:defRPr sz="1800">
                <a:solidFill>
                  <a:srgbClr val="000000"/>
                </a:solidFill>
              </a:defRPr>
            </a:pPr>
            <a:r>
              <a:rPr sz="1900" dirty="0">
                <a:solidFill>
                  <a:srgbClr val="747474"/>
                </a:solidFill>
              </a:rPr>
              <a:t>Body Level Three</a:t>
            </a:r>
          </a:p>
          <a:p>
            <a:pPr lvl="3">
              <a:defRPr sz="1800">
                <a:solidFill>
                  <a:srgbClr val="000000"/>
                </a:solidFill>
              </a:defRPr>
            </a:pPr>
            <a:r>
              <a:rPr sz="1900" dirty="0">
                <a:solidFill>
                  <a:srgbClr val="747474"/>
                </a:solidFill>
              </a:rPr>
              <a:t>Body Level Four</a:t>
            </a:r>
          </a:p>
          <a:p>
            <a:pPr lvl="4">
              <a:defRPr sz="1800">
                <a:solidFill>
                  <a:srgbClr val="000000"/>
                </a:solidFill>
              </a:defRPr>
            </a:pPr>
            <a:r>
              <a:rPr sz="1900" dirty="0">
                <a:solidFill>
                  <a:srgbClr val="747474"/>
                </a:solidFill>
              </a:rPr>
              <a:t>Body Level Five</a:t>
            </a:r>
          </a:p>
        </p:txBody>
      </p:sp>
      <p:cxnSp>
        <p:nvCxnSpPr>
          <p:cNvPr id="3" name="Straight Connector 2"/>
          <p:cNvCxnSpPr/>
          <p:nvPr userDrawn="1"/>
        </p:nvCxnSpPr>
        <p:spPr>
          <a:xfrm>
            <a:off x="4964558" y="1919158"/>
            <a:ext cx="0" cy="4688085"/>
          </a:xfrm>
          <a:prstGeom prst="line">
            <a:avLst/>
          </a:prstGeom>
          <a:noFill/>
          <a:ln w="28575" cap="flat" cmpd="sng">
            <a:solidFill>
              <a:srgbClr val="FF9E44"/>
            </a:solidFill>
            <a:prstDash val="solid"/>
            <a:miter lim="400000"/>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49520382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ur squares">
    <p:spTree>
      <p:nvGrpSpPr>
        <p:cNvPr id="1" name=""/>
        <p:cNvGrpSpPr/>
        <p:nvPr/>
      </p:nvGrpSpPr>
      <p:grpSpPr>
        <a:xfrm>
          <a:off x="0" y="0"/>
          <a:ext cx="0" cy="0"/>
          <a:chOff x="0" y="0"/>
          <a:chExt cx="0" cy="0"/>
        </a:xfrm>
      </p:grpSpPr>
      <p:sp>
        <p:nvSpPr>
          <p:cNvPr id="6" name="Rectangle 5"/>
          <p:cNvSpPr/>
          <p:nvPr userDrawn="1"/>
        </p:nvSpPr>
        <p:spPr>
          <a:xfrm>
            <a:off x="20" y="490766"/>
            <a:ext cx="9916293" cy="491029"/>
          </a:xfrm>
          <a:prstGeom prst="rect">
            <a:avLst/>
          </a:prstGeom>
          <a:gradFill flip="none" rotWithShape="1">
            <a:gsLst>
              <a:gs pos="0">
                <a:srgbClr val="FEB94C"/>
              </a:gs>
              <a:gs pos="26000">
                <a:srgbClr val="FF9E44"/>
              </a:gs>
            </a:gsLst>
            <a:lin ang="0" scaled="1"/>
            <a:tileRect/>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7377" tIns="37377" rIns="37377" bIns="37377" numCol="1" spcCol="28034" rtlCol="0" anchor="ctr">
            <a:spAutoFit/>
          </a:bodyPr>
          <a:lstStyle/>
          <a:p>
            <a:pPr marL="0" marR="0" indent="0" algn="ctr" defTabSz="429872" rtl="0" fontAlgn="auto" latinLnBrk="1" hangingPunct="0">
              <a:lnSpc>
                <a:spcPct val="100000"/>
              </a:lnSpc>
              <a:spcBef>
                <a:spcPts val="0"/>
              </a:spcBef>
              <a:spcAft>
                <a:spcPts val="0"/>
              </a:spcAft>
              <a:buClrTx/>
              <a:buSzTx/>
              <a:buFontTx/>
              <a:buNone/>
              <a:tabLst/>
            </a:pPr>
            <a:endParaRPr kumimoji="0" lang="en-US" sz="2700" b="0" i="0" u="none" strike="noStrike" cap="none" spc="0" normalizeH="0" baseline="0">
              <a:ln>
                <a:noFill/>
              </a:ln>
              <a:solidFill>
                <a:srgbClr val="FFFFFF"/>
              </a:solidFill>
              <a:effectLst/>
              <a:uFillTx/>
              <a:latin typeface="+mn-lt"/>
              <a:ea typeface="+mn-ea"/>
              <a:cs typeface="+mn-cs"/>
              <a:sym typeface="Helvetica Neue Light"/>
            </a:endParaRPr>
          </a:p>
        </p:txBody>
      </p:sp>
      <p:sp>
        <p:nvSpPr>
          <p:cNvPr id="28" name="Shape 28"/>
          <p:cNvSpPr>
            <a:spLocks noGrp="1"/>
          </p:cNvSpPr>
          <p:nvPr>
            <p:ph type="body" idx="1" hasCustomPrompt="1"/>
          </p:nvPr>
        </p:nvSpPr>
        <p:spPr>
          <a:xfrm>
            <a:off x="896183" y="1852257"/>
            <a:ext cx="3855001" cy="2002668"/>
          </a:xfrm>
          <a:prstGeom prst="rect">
            <a:avLst/>
          </a:prstGeom>
          <a:solidFill>
            <a:schemeClr val="bg1">
              <a:lumMod val="85000"/>
            </a:schemeClr>
          </a:solidFill>
        </p:spPr>
        <p:txBody>
          <a:bodyPr lIns="264900" tIns="264900" rIns="264900" bIns="264900" anchor="ctr" anchorCtr="1">
            <a:normAutofit/>
          </a:bodyPr>
          <a:lstStyle>
            <a:lvl1pPr marL="0" indent="0" algn="ctr">
              <a:spcBef>
                <a:spcPts val="1473"/>
              </a:spcBef>
              <a:buFontTx/>
              <a:buNone/>
              <a:defRPr sz="1900" b="1" i="0">
                <a:ln>
                  <a:noFill/>
                </a:ln>
                <a:solidFill>
                  <a:schemeClr val="tx1"/>
                </a:solidFill>
                <a:latin typeface="Helvetica Neue"/>
                <a:ea typeface="Helvetica Neue"/>
                <a:cs typeface="Helvetica Neue"/>
                <a:sym typeface="Helvetica Neue"/>
              </a:defRPr>
            </a:lvl1pPr>
            <a:lvl2pPr marL="485842" indent="-242921">
              <a:spcBef>
                <a:spcPts val="1473"/>
              </a:spcBef>
              <a:buFontTx/>
              <a:defRPr sz="1900">
                <a:latin typeface="Helvetica Neue"/>
                <a:ea typeface="Helvetica Neue"/>
                <a:cs typeface="Helvetica Neue"/>
                <a:sym typeface="Helvetica Neue"/>
              </a:defRPr>
            </a:lvl2pPr>
            <a:lvl3pPr marL="728768" indent="-242921">
              <a:spcBef>
                <a:spcPts val="1473"/>
              </a:spcBef>
              <a:buFontTx/>
              <a:defRPr sz="1900">
                <a:latin typeface="Helvetica Neue"/>
                <a:ea typeface="Helvetica Neue"/>
                <a:cs typeface="Helvetica Neue"/>
                <a:sym typeface="Helvetica Neue"/>
              </a:defRPr>
            </a:lvl3pPr>
            <a:lvl4pPr marL="971687" indent="-242921">
              <a:spcBef>
                <a:spcPts val="1473"/>
              </a:spcBef>
              <a:buFontTx/>
              <a:defRPr sz="1900">
                <a:latin typeface="Helvetica Neue"/>
                <a:ea typeface="Helvetica Neue"/>
                <a:cs typeface="Helvetica Neue"/>
                <a:sym typeface="Helvetica Neue"/>
              </a:defRPr>
            </a:lvl4pPr>
            <a:lvl5pPr marL="1214612" indent="-242921">
              <a:spcBef>
                <a:spcPts val="1473"/>
              </a:spcBef>
              <a:buFontTx/>
              <a:defRPr sz="1900">
                <a:latin typeface="Helvetica Neue"/>
                <a:ea typeface="Helvetica Neue"/>
                <a:cs typeface="Helvetica Neue"/>
                <a:sym typeface="Helvetica Neue"/>
              </a:defRPr>
            </a:lvl5pPr>
          </a:lstStyle>
          <a:p>
            <a:pPr lvl="0">
              <a:defRPr sz="1800">
                <a:solidFill>
                  <a:srgbClr val="000000"/>
                </a:solidFill>
              </a:defRPr>
            </a:pPr>
            <a:r>
              <a:rPr sz="1900" dirty="0">
                <a:solidFill>
                  <a:srgbClr val="747474"/>
                </a:solidFill>
              </a:rPr>
              <a:t>Body Level One</a:t>
            </a:r>
            <a:endParaRPr lang="en-AU" sz="1900" dirty="0">
              <a:solidFill>
                <a:srgbClr val="747474"/>
              </a:solidFill>
            </a:endParaRPr>
          </a:p>
        </p:txBody>
      </p:sp>
      <p:pic>
        <p:nvPicPr>
          <p:cNvPr id="7" name="Picture 6" descr="SF logo large.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902057" y="6090047"/>
            <a:ext cx="1712713" cy="623914"/>
          </a:xfrm>
          <a:prstGeom prst="rect">
            <a:avLst/>
          </a:prstGeom>
        </p:spPr>
      </p:pic>
      <p:sp>
        <p:nvSpPr>
          <p:cNvPr id="8" name="Shape 23"/>
          <p:cNvSpPr>
            <a:spLocks noGrp="1"/>
          </p:cNvSpPr>
          <p:nvPr>
            <p:ph type="title"/>
          </p:nvPr>
        </p:nvSpPr>
        <p:spPr>
          <a:xfrm>
            <a:off x="435333" y="232172"/>
            <a:ext cx="9035355" cy="982266"/>
          </a:xfrm>
          <a:prstGeom prst="rect">
            <a:avLst/>
          </a:prstGeom>
        </p:spPr>
        <p:txBody>
          <a:bodyPr/>
          <a:lstStyle/>
          <a:p>
            <a:pPr lvl="0">
              <a:defRPr sz="1800" b="0"/>
            </a:pPr>
            <a:r>
              <a:rPr lang="en-AU" sz="3000" b="1"/>
              <a:t>Click to edit Master title style</a:t>
            </a:r>
            <a:endParaRPr sz="3000" b="1" dirty="0"/>
          </a:p>
        </p:txBody>
      </p:sp>
      <p:sp>
        <p:nvSpPr>
          <p:cNvPr id="9" name="Slide Number Placeholder 1"/>
          <p:cNvSpPr>
            <a:spLocks noGrp="1"/>
          </p:cNvSpPr>
          <p:nvPr>
            <p:ph type="sldNum" sz="quarter" idx="4"/>
          </p:nvPr>
        </p:nvSpPr>
        <p:spPr>
          <a:xfrm>
            <a:off x="-1639308" y="6250801"/>
            <a:ext cx="2310835" cy="365001"/>
          </a:xfrm>
          <a:prstGeom prst="rect">
            <a:avLst/>
          </a:prstGeom>
        </p:spPr>
        <p:txBody>
          <a:bodyPr vert="horz" lIns="67280" tIns="33643" rIns="67280" bIns="33643" rtlCol="0" anchor="ctr"/>
          <a:lstStyle>
            <a:lvl1pPr algn="r">
              <a:defRPr sz="800">
                <a:solidFill>
                  <a:schemeClr val="tx1">
                    <a:tint val="75000"/>
                  </a:schemeClr>
                </a:solidFill>
              </a:defRPr>
            </a:lvl1pPr>
          </a:lstStyle>
          <a:p>
            <a:fld id="{12F0FE58-ED6D-6942-A8AE-A711076D0C0A}" type="slidenum">
              <a:rPr lang="en-US" smtClean="0"/>
              <a:t>‹#›</a:t>
            </a:fld>
            <a:endParaRPr lang="en-US" dirty="0"/>
          </a:p>
        </p:txBody>
      </p:sp>
      <p:sp>
        <p:nvSpPr>
          <p:cNvPr id="15" name="Shape 28"/>
          <p:cNvSpPr>
            <a:spLocks noGrp="1"/>
          </p:cNvSpPr>
          <p:nvPr>
            <p:ph type="body" idx="10" hasCustomPrompt="1"/>
          </p:nvPr>
        </p:nvSpPr>
        <p:spPr>
          <a:xfrm>
            <a:off x="5315330" y="1852257"/>
            <a:ext cx="3855001" cy="2002668"/>
          </a:xfrm>
          <a:prstGeom prst="rect">
            <a:avLst/>
          </a:prstGeom>
          <a:solidFill>
            <a:schemeClr val="bg1">
              <a:lumMod val="85000"/>
            </a:schemeClr>
          </a:solidFill>
        </p:spPr>
        <p:txBody>
          <a:bodyPr lIns="264900" tIns="264900" rIns="264900" bIns="264900" anchor="ctr" anchorCtr="1">
            <a:normAutofit/>
          </a:bodyPr>
          <a:lstStyle>
            <a:lvl1pPr marL="0" indent="0" algn="ctr">
              <a:spcBef>
                <a:spcPts val="1473"/>
              </a:spcBef>
              <a:buFontTx/>
              <a:buNone/>
              <a:defRPr sz="1900" b="1" i="0">
                <a:ln>
                  <a:noFill/>
                </a:ln>
                <a:solidFill>
                  <a:schemeClr val="tx1"/>
                </a:solidFill>
                <a:latin typeface="Helvetica Neue"/>
                <a:ea typeface="Helvetica Neue"/>
                <a:cs typeface="Helvetica Neue"/>
                <a:sym typeface="Helvetica Neue"/>
              </a:defRPr>
            </a:lvl1pPr>
            <a:lvl2pPr marL="485842" indent="-242921">
              <a:spcBef>
                <a:spcPts val="1473"/>
              </a:spcBef>
              <a:buFontTx/>
              <a:defRPr sz="1900">
                <a:latin typeface="Helvetica Neue"/>
                <a:ea typeface="Helvetica Neue"/>
                <a:cs typeface="Helvetica Neue"/>
                <a:sym typeface="Helvetica Neue"/>
              </a:defRPr>
            </a:lvl2pPr>
            <a:lvl3pPr marL="728768" indent="-242921">
              <a:spcBef>
                <a:spcPts val="1473"/>
              </a:spcBef>
              <a:buFontTx/>
              <a:defRPr sz="1900">
                <a:latin typeface="Helvetica Neue"/>
                <a:ea typeface="Helvetica Neue"/>
                <a:cs typeface="Helvetica Neue"/>
                <a:sym typeface="Helvetica Neue"/>
              </a:defRPr>
            </a:lvl3pPr>
            <a:lvl4pPr marL="971687" indent="-242921">
              <a:spcBef>
                <a:spcPts val="1473"/>
              </a:spcBef>
              <a:buFontTx/>
              <a:defRPr sz="1900">
                <a:latin typeface="Helvetica Neue"/>
                <a:ea typeface="Helvetica Neue"/>
                <a:cs typeface="Helvetica Neue"/>
                <a:sym typeface="Helvetica Neue"/>
              </a:defRPr>
            </a:lvl4pPr>
            <a:lvl5pPr marL="1214612" indent="-242921">
              <a:spcBef>
                <a:spcPts val="1473"/>
              </a:spcBef>
              <a:buFontTx/>
              <a:defRPr sz="1900">
                <a:latin typeface="Helvetica Neue"/>
                <a:ea typeface="Helvetica Neue"/>
                <a:cs typeface="Helvetica Neue"/>
                <a:sym typeface="Helvetica Neue"/>
              </a:defRPr>
            </a:lvl5pPr>
          </a:lstStyle>
          <a:p>
            <a:pPr lvl="0">
              <a:defRPr sz="1800">
                <a:solidFill>
                  <a:srgbClr val="000000"/>
                </a:solidFill>
              </a:defRPr>
            </a:pPr>
            <a:r>
              <a:rPr lang="cs-CZ" sz="1900" dirty="0">
                <a:solidFill>
                  <a:srgbClr val="747474"/>
                </a:solidFill>
              </a:rPr>
              <a:t>Body </a:t>
            </a:r>
            <a:r>
              <a:rPr lang="cs-CZ" sz="1900" dirty="0" err="1">
                <a:solidFill>
                  <a:srgbClr val="747474"/>
                </a:solidFill>
              </a:rPr>
              <a:t>Level</a:t>
            </a:r>
            <a:r>
              <a:rPr lang="cs-CZ" sz="1900" dirty="0">
                <a:solidFill>
                  <a:srgbClr val="747474"/>
                </a:solidFill>
              </a:rPr>
              <a:t> </a:t>
            </a:r>
            <a:r>
              <a:rPr lang="cs-CZ" sz="1900" dirty="0" err="1">
                <a:solidFill>
                  <a:srgbClr val="747474"/>
                </a:solidFill>
              </a:rPr>
              <a:t>One</a:t>
            </a:r>
            <a:endParaRPr lang="cs-CZ" sz="1900" dirty="0">
              <a:solidFill>
                <a:srgbClr val="747474"/>
              </a:solidFill>
            </a:endParaRPr>
          </a:p>
        </p:txBody>
      </p:sp>
      <p:sp>
        <p:nvSpPr>
          <p:cNvPr id="17" name="Shape 28"/>
          <p:cNvSpPr>
            <a:spLocks noGrp="1"/>
          </p:cNvSpPr>
          <p:nvPr>
            <p:ph type="body" idx="11" hasCustomPrompt="1"/>
          </p:nvPr>
        </p:nvSpPr>
        <p:spPr>
          <a:xfrm>
            <a:off x="5315330" y="3997800"/>
            <a:ext cx="3855001" cy="2002668"/>
          </a:xfrm>
          <a:prstGeom prst="rect">
            <a:avLst/>
          </a:prstGeom>
          <a:solidFill>
            <a:schemeClr val="bg1">
              <a:lumMod val="85000"/>
            </a:schemeClr>
          </a:solidFill>
        </p:spPr>
        <p:txBody>
          <a:bodyPr lIns="264900" tIns="264900" rIns="264900" bIns="264900" anchor="ctr" anchorCtr="1">
            <a:normAutofit/>
          </a:bodyPr>
          <a:lstStyle>
            <a:lvl1pPr marL="0" indent="0" algn="ctr">
              <a:spcBef>
                <a:spcPts val="1473"/>
              </a:spcBef>
              <a:buFontTx/>
              <a:buNone/>
              <a:defRPr sz="1900" b="1" i="0">
                <a:ln>
                  <a:noFill/>
                </a:ln>
                <a:solidFill>
                  <a:schemeClr val="tx1"/>
                </a:solidFill>
                <a:latin typeface="Helvetica Neue"/>
                <a:ea typeface="Helvetica Neue"/>
                <a:cs typeface="Helvetica Neue"/>
                <a:sym typeface="Helvetica Neue"/>
              </a:defRPr>
            </a:lvl1pPr>
            <a:lvl2pPr marL="485842" indent="-242921">
              <a:spcBef>
                <a:spcPts val="1473"/>
              </a:spcBef>
              <a:buFontTx/>
              <a:defRPr sz="1900">
                <a:latin typeface="Helvetica Neue"/>
                <a:ea typeface="Helvetica Neue"/>
                <a:cs typeface="Helvetica Neue"/>
                <a:sym typeface="Helvetica Neue"/>
              </a:defRPr>
            </a:lvl2pPr>
            <a:lvl3pPr marL="728768" indent="-242921">
              <a:spcBef>
                <a:spcPts val="1473"/>
              </a:spcBef>
              <a:buFontTx/>
              <a:defRPr sz="1900">
                <a:latin typeface="Helvetica Neue"/>
                <a:ea typeface="Helvetica Neue"/>
                <a:cs typeface="Helvetica Neue"/>
                <a:sym typeface="Helvetica Neue"/>
              </a:defRPr>
            </a:lvl3pPr>
            <a:lvl4pPr marL="971687" indent="-242921">
              <a:spcBef>
                <a:spcPts val="1473"/>
              </a:spcBef>
              <a:buFontTx/>
              <a:defRPr sz="1900">
                <a:latin typeface="Helvetica Neue"/>
                <a:ea typeface="Helvetica Neue"/>
                <a:cs typeface="Helvetica Neue"/>
                <a:sym typeface="Helvetica Neue"/>
              </a:defRPr>
            </a:lvl4pPr>
            <a:lvl5pPr marL="1214612" indent="-242921">
              <a:spcBef>
                <a:spcPts val="1473"/>
              </a:spcBef>
              <a:buFontTx/>
              <a:defRPr sz="1900">
                <a:latin typeface="Helvetica Neue"/>
                <a:ea typeface="Helvetica Neue"/>
                <a:cs typeface="Helvetica Neue"/>
                <a:sym typeface="Helvetica Neue"/>
              </a:defRPr>
            </a:lvl5pPr>
          </a:lstStyle>
          <a:p>
            <a:pPr lvl="0">
              <a:defRPr sz="1800">
                <a:solidFill>
                  <a:srgbClr val="000000"/>
                </a:solidFill>
              </a:defRPr>
            </a:pPr>
            <a:r>
              <a:rPr sz="1900" dirty="0">
                <a:solidFill>
                  <a:srgbClr val="747474"/>
                </a:solidFill>
              </a:rPr>
              <a:t>Body Level One</a:t>
            </a:r>
            <a:endParaRPr lang="en-AU" sz="1900" dirty="0">
              <a:solidFill>
                <a:srgbClr val="747474"/>
              </a:solidFill>
            </a:endParaRPr>
          </a:p>
        </p:txBody>
      </p:sp>
      <p:sp>
        <p:nvSpPr>
          <p:cNvPr id="19" name="Shape 28"/>
          <p:cNvSpPr>
            <a:spLocks noGrp="1"/>
          </p:cNvSpPr>
          <p:nvPr>
            <p:ph type="body" idx="12" hasCustomPrompt="1"/>
          </p:nvPr>
        </p:nvSpPr>
        <p:spPr>
          <a:xfrm>
            <a:off x="896183" y="4006729"/>
            <a:ext cx="3855001" cy="2002668"/>
          </a:xfrm>
          <a:prstGeom prst="rect">
            <a:avLst/>
          </a:prstGeom>
          <a:solidFill>
            <a:schemeClr val="bg1">
              <a:lumMod val="85000"/>
            </a:schemeClr>
          </a:solidFill>
        </p:spPr>
        <p:txBody>
          <a:bodyPr lIns="264900" tIns="264900" rIns="264900" bIns="264900" anchor="ctr" anchorCtr="1">
            <a:normAutofit/>
          </a:bodyPr>
          <a:lstStyle>
            <a:lvl1pPr marL="0" indent="0" algn="ctr">
              <a:spcBef>
                <a:spcPts val="1473"/>
              </a:spcBef>
              <a:buFontTx/>
              <a:buNone/>
              <a:defRPr sz="1900" b="1" i="0">
                <a:ln>
                  <a:noFill/>
                </a:ln>
                <a:solidFill>
                  <a:schemeClr val="tx1"/>
                </a:solidFill>
                <a:latin typeface="Helvetica Neue"/>
                <a:ea typeface="Helvetica Neue"/>
                <a:cs typeface="Helvetica Neue"/>
                <a:sym typeface="Helvetica Neue"/>
              </a:defRPr>
            </a:lvl1pPr>
            <a:lvl2pPr marL="485842" indent="-242921">
              <a:spcBef>
                <a:spcPts val="1473"/>
              </a:spcBef>
              <a:buFontTx/>
              <a:defRPr sz="1900">
                <a:latin typeface="Helvetica Neue"/>
                <a:ea typeface="Helvetica Neue"/>
                <a:cs typeface="Helvetica Neue"/>
                <a:sym typeface="Helvetica Neue"/>
              </a:defRPr>
            </a:lvl2pPr>
            <a:lvl3pPr marL="728768" indent="-242921">
              <a:spcBef>
                <a:spcPts val="1473"/>
              </a:spcBef>
              <a:buFontTx/>
              <a:defRPr sz="1900">
                <a:latin typeface="Helvetica Neue"/>
                <a:ea typeface="Helvetica Neue"/>
                <a:cs typeface="Helvetica Neue"/>
                <a:sym typeface="Helvetica Neue"/>
              </a:defRPr>
            </a:lvl3pPr>
            <a:lvl4pPr marL="971687" indent="-242921">
              <a:spcBef>
                <a:spcPts val="1473"/>
              </a:spcBef>
              <a:buFontTx/>
              <a:defRPr sz="1900">
                <a:latin typeface="Helvetica Neue"/>
                <a:ea typeface="Helvetica Neue"/>
                <a:cs typeface="Helvetica Neue"/>
                <a:sym typeface="Helvetica Neue"/>
              </a:defRPr>
            </a:lvl4pPr>
            <a:lvl5pPr marL="1214612" indent="-242921">
              <a:spcBef>
                <a:spcPts val="1473"/>
              </a:spcBef>
              <a:buFontTx/>
              <a:defRPr sz="1900">
                <a:latin typeface="Helvetica Neue"/>
                <a:ea typeface="Helvetica Neue"/>
                <a:cs typeface="Helvetica Neue"/>
                <a:sym typeface="Helvetica Neue"/>
              </a:defRPr>
            </a:lvl5pPr>
          </a:lstStyle>
          <a:p>
            <a:pPr lvl="0">
              <a:defRPr sz="1800">
                <a:solidFill>
                  <a:srgbClr val="000000"/>
                </a:solidFill>
              </a:defRPr>
            </a:pPr>
            <a:r>
              <a:rPr sz="1900" dirty="0">
                <a:solidFill>
                  <a:srgbClr val="747474"/>
                </a:solidFill>
              </a:rPr>
              <a:t>Body Level One</a:t>
            </a:r>
            <a:endParaRPr lang="en-AU" sz="1900" dirty="0">
              <a:solidFill>
                <a:srgbClr val="747474"/>
              </a:solidFill>
            </a:endParaRPr>
          </a:p>
        </p:txBody>
      </p:sp>
    </p:spTree>
    <p:extLst>
      <p:ext uri="{BB962C8B-B14F-4D97-AF65-F5344CB8AC3E}">
        <p14:creationId xmlns:p14="http://schemas.microsoft.com/office/powerpoint/2010/main" val="134329123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plit boxes">
    <p:spTree>
      <p:nvGrpSpPr>
        <p:cNvPr id="1" name=""/>
        <p:cNvGrpSpPr/>
        <p:nvPr/>
      </p:nvGrpSpPr>
      <p:grpSpPr>
        <a:xfrm>
          <a:off x="0" y="0"/>
          <a:ext cx="0" cy="0"/>
          <a:chOff x="0" y="0"/>
          <a:chExt cx="0" cy="0"/>
        </a:xfrm>
      </p:grpSpPr>
      <p:sp>
        <p:nvSpPr>
          <p:cNvPr id="6" name="Rectangle 5"/>
          <p:cNvSpPr/>
          <p:nvPr userDrawn="1"/>
        </p:nvSpPr>
        <p:spPr>
          <a:xfrm>
            <a:off x="20" y="490766"/>
            <a:ext cx="9916293" cy="491029"/>
          </a:xfrm>
          <a:prstGeom prst="rect">
            <a:avLst/>
          </a:prstGeom>
          <a:gradFill flip="none" rotWithShape="1">
            <a:gsLst>
              <a:gs pos="0">
                <a:srgbClr val="FEB94C"/>
              </a:gs>
              <a:gs pos="26000">
                <a:srgbClr val="FF9E44"/>
              </a:gs>
            </a:gsLst>
            <a:lin ang="0" scaled="1"/>
            <a:tileRect/>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7377" tIns="37377" rIns="37377" bIns="37377" numCol="1" spcCol="28034" rtlCol="0" anchor="ctr">
            <a:spAutoFit/>
          </a:bodyPr>
          <a:lstStyle/>
          <a:p>
            <a:pPr marL="0" marR="0" indent="0" algn="ctr" defTabSz="429872" rtl="0" fontAlgn="auto" latinLnBrk="1" hangingPunct="0">
              <a:lnSpc>
                <a:spcPct val="100000"/>
              </a:lnSpc>
              <a:spcBef>
                <a:spcPts val="0"/>
              </a:spcBef>
              <a:spcAft>
                <a:spcPts val="0"/>
              </a:spcAft>
              <a:buClrTx/>
              <a:buSzTx/>
              <a:buFontTx/>
              <a:buNone/>
              <a:tabLst/>
            </a:pPr>
            <a:endParaRPr kumimoji="0" lang="en-US" sz="2700" b="0" i="0" u="none" strike="noStrike" cap="none" spc="0" normalizeH="0" baseline="0">
              <a:ln>
                <a:noFill/>
              </a:ln>
              <a:solidFill>
                <a:srgbClr val="FFFFFF"/>
              </a:solidFill>
              <a:effectLst/>
              <a:uFillTx/>
              <a:latin typeface="+mn-lt"/>
              <a:ea typeface="+mn-ea"/>
              <a:cs typeface="+mn-cs"/>
              <a:sym typeface="Helvetica Neue Light"/>
            </a:endParaRPr>
          </a:p>
        </p:txBody>
      </p:sp>
      <p:sp>
        <p:nvSpPr>
          <p:cNvPr id="28" name="Shape 28"/>
          <p:cNvSpPr>
            <a:spLocks noGrp="1"/>
          </p:cNvSpPr>
          <p:nvPr>
            <p:ph type="body" idx="1" hasCustomPrompt="1"/>
          </p:nvPr>
        </p:nvSpPr>
        <p:spPr>
          <a:xfrm>
            <a:off x="896201" y="1852257"/>
            <a:ext cx="3157153" cy="1246346"/>
          </a:xfrm>
          <a:prstGeom prst="rect">
            <a:avLst/>
          </a:prstGeom>
          <a:solidFill>
            <a:srgbClr val="FF9E44"/>
          </a:solidFill>
          <a:ln w="28575" cmpd="sng">
            <a:solidFill>
              <a:srgbClr val="FF9E44"/>
            </a:solidFill>
          </a:ln>
          <a:effectLst/>
        </p:spPr>
        <p:txBody>
          <a:bodyPr lIns="264900" tIns="264900" rIns="264900" bIns="264900" anchor="t" anchorCtr="0">
            <a:normAutofit/>
          </a:bodyPr>
          <a:lstStyle>
            <a:lvl1pPr marL="0" indent="0" algn="l">
              <a:spcBef>
                <a:spcPts val="1473"/>
              </a:spcBef>
              <a:buFontTx/>
              <a:buNone/>
              <a:defRPr sz="1900" b="1" i="0">
                <a:ln>
                  <a:noFill/>
                </a:ln>
                <a:solidFill>
                  <a:schemeClr val="bg1"/>
                </a:solidFill>
                <a:latin typeface="Helvetica Neue"/>
                <a:ea typeface="Helvetica Neue"/>
                <a:cs typeface="Helvetica Neue"/>
                <a:sym typeface="Helvetica Neue"/>
              </a:defRPr>
            </a:lvl1pPr>
            <a:lvl2pPr marL="485842" indent="-242921">
              <a:spcBef>
                <a:spcPts val="1473"/>
              </a:spcBef>
              <a:buFontTx/>
              <a:defRPr sz="1900">
                <a:latin typeface="Helvetica Neue"/>
                <a:ea typeface="Helvetica Neue"/>
                <a:cs typeface="Helvetica Neue"/>
                <a:sym typeface="Helvetica Neue"/>
              </a:defRPr>
            </a:lvl2pPr>
            <a:lvl3pPr marL="728768" indent="-242921">
              <a:spcBef>
                <a:spcPts val="1473"/>
              </a:spcBef>
              <a:buFontTx/>
              <a:defRPr sz="1900">
                <a:latin typeface="Helvetica Neue"/>
                <a:ea typeface="Helvetica Neue"/>
                <a:cs typeface="Helvetica Neue"/>
                <a:sym typeface="Helvetica Neue"/>
              </a:defRPr>
            </a:lvl3pPr>
            <a:lvl4pPr marL="971687" indent="-242921">
              <a:spcBef>
                <a:spcPts val="1473"/>
              </a:spcBef>
              <a:buFontTx/>
              <a:defRPr sz="1900">
                <a:latin typeface="Helvetica Neue"/>
                <a:ea typeface="Helvetica Neue"/>
                <a:cs typeface="Helvetica Neue"/>
                <a:sym typeface="Helvetica Neue"/>
              </a:defRPr>
            </a:lvl4pPr>
            <a:lvl5pPr marL="1214612" indent="-242921">
              <a:spcBef>
                <a:spcPts val="1473"/>
              </a:spcBef>
              <a:buFontTx/>
              <a:defRPr sz="1900">
                <a:latin typeface="Helvetica Neue"/>
                <a:ea typeface="Helvetica Neue"/>
                <a:cs typeface="Helvetica Neue"/>
                <a:sym typeface="Helvetica Neue"/>
              </a:defRPr>
            </a:lvl5pPr>
          </a:lstStyle>
          <a:p>
            <a:pPr lvl="0">
              <a:defRPr sz="1800">
                <a:solidFill>
                  <a:srgbClr val="000000"/>
                </a:solidFill>
              </a:defRPr>
            </a:pPr>
            <a:r>
              <a:rPr sz="1900" dirty="0">
                <a:solidFill>
                  <a:srgbClr val="747474"/>
                </a:solidFill>
              </a:rPr>
              <a:t>Body Level One</a:t>
            </a:r>
            <a:endParaRPr lang="en-AU" sz="1900" dirty="0">
              <a:solidFill>
                <a:srgbClr val="747474"/>
              </a:solidFill>
            </a:endParaRPr>
          </a:p>
        </p:txBody>
      </p:sp>
      <p:pic>
        <p:nvPicPr>
          <p:cNvPr id="7" name="Picture 6" descr="SF logo large.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902057" y="6090047"/>
            <a:ext cx="1712713" cy="623914"/>
          </a:xfrm>
          <a:prstGeom prst="rect">
            <a:avLst/>
          </a:prstGeom>
        </p:spPr>
      </p:pic>
      <p:sp>
        <p:nvSpPr>
          <p:cNvPr id="8" name="Shape 23"/>
          <p:cNvSpPr>
            <a:spLocks noGrp="1"/>
          </p:cNvSpPr>
          <p:nvPr>
            <p:ph type="title"/>
          </p:nvPr>
        </p:nvSpPr>
        <p:spPr>
          <a:xfrm>
            <a:off x="435333" y="232172"/>
            <a:ext cx="9035355" cy="982266"/>
          </a:xfrm>
          <a:prstGeom prst="rect">
            <a:avLst/>
          </a:prstGeom>
        </p:spPr>
        <p:txBody>
          <a:bodyPr/>
          <a:lstStyle/>
          <a:p>
            <a:pPr lvl="0">
              <a:defRPr sz="1800" b="0"/>
            </a:pPr>
            <a:r>
              <a:rPr lang="en-AU" sz="3000" b="1"/>
              <a:t>Click to edit Master title style</a:t>
            </a:r>
            <a:endParaRPr sz="3000" b="1" dirty="0"/>
          </a:p>
        </p:txBody>
      </p:sp>
      <p:sp>
        <p:nvSpPr>
          <p:cNvPr id="9" name="Slide Number Placeholder 1"/>
          <p:cNvSpPr>
            <a:spLocks noGrp="1"/>
          </p:cNvSpPr>
          <p:nvPr>
            <p:ph type="sldNum" sz="quarter" idx="4"/>
          </p:nvPr>
        </p:nvSpPr>
        <p:spPr>
          <a:xfrm>
            <a:off x="-1639308" y="6250801"/>
            <a:ext cx="2310835" cy="365001"/>
          </a:xfrm>
          <a:prstGeom prst="rect">
            <a:avLst/>
          </a:prstGeom>
        </p:spPr>
        <p:txBody>
          <a:bodyPr vert="horz" lIns="67280" tIns="33643" rIns="67280" bIns="33643" rtlCol="0" anchor="ctr"/>
          <a:lstStyle>
            <a:lvl1pPr algn="r">
              <a:defRPr sz="800">
                <a:solidFill>
                  <a:schemeClr val="tx1">
                    <a:tint val="75000"/>
                  </a:schemeClr>
                </a:solidFill>
              </a:defRPr>
            </a:lvl1pPr>
          </a:lstStyle>
          <a:p>
            <a:fld id="{12F0FE58-ED6D-6942-A8AE-A711076D0C0A}" type="slidenum">
              <a:rPr lang="en-US" smtClean="0"/>
              <a:t>‹#›</a:t>
            </a:fld>
            <a:endParaRPr lang="en-US" dirty="0"/>
          </a:p>
        </p:txBody>
      </p:sp>
      <p:sp>
        <p:nvSpPr>
          <p:cNvPr id="14" name="Shape 28"/>
          <p:cNvSpPr>
            <a:spLocks noGrp="1"/>
          </p:cNvSpPr>
          <p:nvPr>
            <p:ph type="body" idx="14" hasCustomPrompt="1"/>
          </p:nvPr>
        </p:nvSpPr>
        <p:spPr>
          <a:xfrm>
            <a:off x="4053343" y="1852257"/>
            <a:ext cx="5116996" cy="1246346"/>
          </a:xfrm>
          <a:prstGeom prst="rect">
            <a:avLst/>
          </a:prstGeom>
          <a:solidFill>
            <a:schemeClr val="bg1">
              <a:lumMod val="85000"/>
            </a:schemeClr>
          </a:solidFill>
          <a:ln w="28575" cmpd="sng">
            <a:solidFill>
              <a:srgbClr val="FF9E44"/>
            </a:solidFill>
          </a:ln>
        </p:spPr>
        <p:txBody>
          <a:bodyPr lIns="264900" tIns="264900" rIns="264900" bIns="264900" anchor="t" anchorCtr="0">
            <a:normAutofit/>
          </a:bodyPr>
          <a:lstStyle>
            <a:lvl1pPr marL="0" indent="0" algn="l">
              <a:spcBef>
                <a:spcPts val="1473"/>
              </a:spcBef>
              <a:buFontTx/>
              <a:buNone/>
              <a:defRPr sz="1900" b="0" i="0">
                <a:ln>
                  <a:noFill/>
                </a:ln>
                <a:solidFill>
                  <a:schemeClr val="tx1"/>
                </a:solidFill>
                <a:latin typeface="Helvetica Neue"/>
                <a:ea typeface="Helvetica Neue"/>
                <a:cs typeface="Helvetica Neue"/>
                <a:sym typeface="Helvetica Neue"/>
              </a:defRPr>
            </a:lvl1pPr>
            <a:lvl2pPr marL="485842" indent="-242921">
              <a:spcBef>
                <a:spcPts val="1473"/>
              </a:spcBef>
              <a:buFontTx/>
              <a:defRPr sz="1900">
                <a:latin typeface="Helvetica Neue"/>
                <a:ea typeface="Helvetica Neue"/>
                <a:cs typeface="Helvetica Neue"/>
                <a:sym typeface="Helvetica Neue"/>
              </a:defRPr>
            </a:lvl2pPr>
            <a:lvl3pPr marL="728768" indent="-242921">
              <a:spcBef>
                <a:spcPts val="1473"/>
              </a:spcBef>
              <a:buFontTx/>
              <a:defRPr sz="1900">
                <a:latin typeface="Helvetica Neue"/>
                <a:ea typeface="Helvetica Neue"/>
                <a:cs typeface="Helvetica Neue"/>
                <a:sym typeface="Helvetica Neue"/>
              </a:defRPr>
            </a:lvl3pPr>
            <a:lvl4pPr marL="971687" indent="-242921">
              <a:spcBef>
                <a:spcPts val="1473"/>
              </a:spcBef>
              <a:buFontTx/>
              <a:defRPr sz="1900">
                <a:latin typeface="Helvetica Neue"/>
                <a:ea typeface="Helvetica Neue"/>
                <a:cs typeface="Helvetica Neue"/>
                <a:sym typeface="Helvetica Neue"/>
              </a:defRPr>
            </a:lvl4pPr>
            <a:lvl5pPr marL="1214612" indent="-242921">
              <a:spcBef>
                <a:spcPts val="1473"/>
              </a:spcBef>
              <a:buFontTx/>
              <a:defRPr sz="1900">
                <a:latin typeface="Helvetica Neue"/>
                <a:ea typeface="Helvetica Neue"/>
                <a:cs typeface="Helvetica Neue"/>
                <a:sym typeface="Helvetica Neue"/>
              </a:defRPr>
            </a:lvl5pPr>
          </a:lstStyle>
          <a:p>
            <a:pPr lvl="0">
              <a:defRPr sz="1800">
                <a:solidFill>
                  <a:srgbClr val="000000"/>
                </a:solidFill>
              </a:defRPr>
            </a:pPr>
            <a:r>
              <a:rPr sz="1900" dirty="0">
                <a:solidFill>
                  <a:srgbClr val="747474"/>
                </a:solidFill>
              </a:rPr>
              <a:t>Body Level One</a:t>
            </a:r>
            <a:endParaRPr lang="en-AU" sz="1900" dirty="0">
              <a:solidFill>
                <a:srgbClr val="747474"/>
              </a:solidFill>
            </a:endParaRPr>
          </a:p>
        </p:txBody>
      </p:sp>
      <p:sp>
        <p:nvSpPr>
          <p:cNvPr id="25" name="Shape 28"/>
          <p:cNvSpPr>
            <a:spLocks noGrp="1"/>
          </p:cNvSpPr>
          <p:nvPr>
            <p:ph type="body" idx="15" hasCustomPrompt="1"/>
          </p:nvPr>
        </p:nvSpPr>
        <p:spPr>
          <a:xfrm>
            <a:off x="896201" y="3298865"/>
            <a:ext cx="3157153" cy="1246346"/>
          </a:xfrm>
          <a:prstGeom prst="rect">
            <a:avLst/>
          </a:prstGeom>
          <a:solidFill>
            <a:srgbClr val="FF9E44"/>
          </a:solidFill>
          <a:ln w="28575" cmpd="sng">
            <a:solidFill>
              <a:srgbClr val="FF9E44"/>
            </a:solidFill>
          </a:ln>
          <a:effectLst/>
        </p:spPr>
        <p:txBody>
          <a:bodyPr lIns="264900" tIns="264900" rIns="264900" bIns="264900" anchor="t" anchorCtr="0">
            <a:normAutofit/>
          </a:bodyPr>
          <a:lstStyle>
            <a:lvl1pPr marL="0" indent="0" algn="l">
              <a:spcBef>
                <a:spcPts val="1473"/>
              </a:spcBef>
              <a:buFontTx/>
              <a:buNone/>
              <a:defRPr sz="1900" b="1" i="0">
                <a:ln>
                  <a:noFill/>
                </a:ln>
                <a:solidFill>
                  <a:schemeClr val="bg1"/>
                </a:solidFill>
                <a:latin typeface="Helvetica Neue"/>
                <a:ea typeface="Helvetica Neue"/>
                <a:cs typeface="Helvetica Neue"/>
                <a:sym typeface="Helvetica Neue"/>
              </a:defRPr>
            </a:lvl1pPr>
            <a:lvl2pPr marL="485842" indent="-242921">
              <a:spcBef>
                <a:spcPts val="1473"/>
              </a:spcBef>
              <a:buFontTx/>
              <a:defRPr sz="1900">
                <a:latin typeface="Helvetica Neue"/>
                <a:ea typeface="Helvetica Neue"/>
                <a:cs typeface="Helvetica Neue"/>
                <a:sym typeface="Helvetica Neue"/>
              </a:defRPr>
            </a:lvl2pPr>
            <a:lvl3pPr marL="728768" indent="-242921">
              <a:spcBef>
                <a:spcPts val="1473"/>
              </a:spcBef>
              <a:buFontTx/>
              <a:defRPr sz="1900">
                <a:latin typeface="Helvetica Neue"/>
                <a:ea typeface="Helvetica Neue"/>
                <a:cs typeface="Helvetica Neue"/>
                <a:sym typeface="Helvetica Neue"/>
              </a:defRPr>
            </a:lvl3pPr>
            <a:lvl4pPr marL="971687" indent="-242921">
              <a:spcBef>
                <a:spcPts val="1473"/>
              </a:spcBef>
              <a:buFontTx/>
              <a:defRPr sz="1900">
                <a:latin typeface="Helvetica Neue"/>
                <a:ea typeface="Helvetica Neue"/>
                <a:cs typeface="Helvetica Neue"/>
                <a:sym typeface="Helvetica Neue"/>
              </a:defRPr>
            </a:lvl4pPr>
            <a:lvl5pPr marL="1214612" indent="-242921">
              <a:spcBef>
                <a:spcPts val="1473"/>
              </a:spcBef>
              <a:buFontTx/>
              <a:defRPr sz="1900">
                <a:latin typeface="Helvetica Neue"/>
                <a:ea typeface="Helvetica Neue"/>
                <a:cs typeface="Helvetica Neue"/>
                <a:sym typeface="Helvetica Neue"/>
              </a:defRPr>
            </a:lvl5pPr>
          </a:lstStyle>
          <a:p>
            <a:pPr lvl="0">
              <a:defRPr sz="1800">
                <a:solidFill>
                  <a:srgbClr val="000000"/>
                </a:solidFill>
              </a:defRPr>
            </a:pPr>
            <a:r>
              <a:rPr sz="1900" dirty="0">
                <a:solidFill>
                  <a:srgbClr val="747474"/>
                </a:solidFill>
              </a:rPr>
              <a:t>Body Level One</a:t>
            </a:r>
            <a:endParaRPr lang="en-AU" sz="1900" dirty="0">
              <a:solidFill>
                <a:srgbClr val="747474"/>
              </a:solidFill>
            </a:endParaRPr>
          </a:p>
        </p:txBody>
      </p:sp>
      <p:sp>
        <p:nvSpPr>
          <p:cNvPr id="26" name="Shape 28"/>
          <p:cNvSpPr>
            <a:spLocks noGrp="1"/>
          </p:cNvSpPr>
          <p:nvPr>
            <p:ph type="body" idx="16" hasCustomPrompt="1"/>
          </p:nvPr>
        </p:nvSpPr>
        <p:spPr>
          <a:xfrm>
            <a:off x="4053343" y="3298865"/>
            <a:ext cx="5116996" cy="1246346"/>
          </a:xfrm>
          <a:prstGeom prst="rect">
            <a:avLst/>
          </a:prstGeom>
          <a:solidFill>
            <a:schemeClr val="bg1">
              <a:lumMod val="85000"/>
            </a:schemeClr>
          </a:solidFill>
          <a:ln w="28575" cmpd="sng">
            <a:solidFill>
              <a:srgbClr val="FF9E44"/>
            </a:solidFill>
          </a:ln>
        </p:spPr>
        <p:txBody>
          <a:bodyPr lIns="264900" tIns="264900" rIns="264900" bIns="264900" anchor="t" anchorCtr="0">
            <a:normAutofit/>
          </a:bodyPr>
          <a:lstStyle>
            <a:lvl1pPr marL="0" indent="0" algn="l">
              <a:spcBef>
                <a:spcPts val="1473"/>
              </a:spcBef>
              <a:buFontTx/>
              <a:buNone/>
              <a:defRPr sz="1900" b="0" i="0">
                <a:ln>
                  <a:noFill/>
                </a:ln>
                <a:solidFill>
                  <a:schemeClr val="tx1"/>
                </a:solidFill>
                <a:latin typeface="Helvetica Neue"/>
                <a:ea typeface="Helvetica Neue"/>
                <a:cs typeface="Helvetica Neue"/>
                <a:sym typeface="Helvetica Neue"/>
              </a:defRPr>
            </a:lvl1pPr>
            <a:lvl2pPr marL="485842" indent="-242921">
              <a:spcBef>
                <a:spcPts val="1473"/>
              </a:spcBef>
              <a:buFontTx/>
              <a:defRPr sz="1900">
                <a:latin typeface="Helvetica Neue"/>
                <a:ea typeface="Helvetica Neue"/>
                <a:cs typeface="Helvetica Neue"/>
                <a:sym typeface="Helvetica Neue"/>
              </a:defRPr>
            </a:lvl2pPr>
            <a:lvl3pPr marL="728768" indent="-242921">
              <a:spcBef>
                <a:spcPts val="1473"/>
              </a:spcBef>
              <a:buFontTx/>
              <a:defRPr sz="1900">
                <a:latin typeface="Helvetica Neue"/>
                <a:ea typeface="Helvetica Neue"/>
                <a:cs typeface="Helvetica Neue"/>
                <a:sym typeface="Helvetica Neue"/>
              </a:defRPr>
            </a:lvl3pPr>
            <a:lvl4pPr marL="971687" indent="-242921">
              <a:spcBef>
                <a:spcPts val="1473"/>
              </a:spcBef>
              <a:buFontTx/>
              <a:defRPr sz="1900">
                <a:latin typeface="Helvetica Neue"/>
                <a:ea typeface="Helvetica Neue"/>
                <a:cs typeface="Helvetica Neue"/>
                <a:sym typeface="Helvetica Neue"/>
              </a:defRPr>
            </a:lvl4pPr>
            <a:lvl5pPr marL="1214612" indent="-242921">
              <a:spcBef>
                <a:spcPts val="1473"/>
              </a:spcBef>
              <a:buFontTx/>
              <a:defRPr sz="1900">
                <a:latin typeface="Helvetica Neue"/>
                <a:ea typeface="Helvetica Neue"/>
                <a:cs typeface="Helvetica Neue"/>
                <a:sym typeface="Helvetica Neue"/>
              </a:defRPr>
            </a:lvl5pPr>
          </a:lstStyle>
          <a:p>
            <a:pPr lvl="0">
              <a:defRPr sz="1800">
                <a:solidFill>
                  <a:srgbClr val="000000"/>
                </a:solidFill>
              </a:defRPr>
            </a:pPr>
            <a:r>
              <a:rPr sz="1900" dirty="0">
                <a:solidFill>
                  <a:srgbClr val="747474"/>
                </a:solidFill>
              </a:rPr>
              <a:t>Body Level One</a:t>
            </a:r>
            <a:endParaRPr lang="en-AU" sz="1900" dirty="0">
              <a:solidFill>
                <a:srgbClr val="747474"/>
              </a:solidFill>
            </a:endParaRPr>
          </a:p>
        </p:txBody>
      </p:sp>
      <p:sp>
        <p:nvSpPr>
          <p:cNvPr id="27" name="Shape 28"/>
          <p:cNvSpPr>
            <a:spLocks noGrp="1"/>
          </p:cNvSpPr>
          <p:nvPr>
            <p:ph type="body" idx="17" hasCustomPrompt="1"/>
          </p:nvPr>
        </p:nvSpPr>
        <p:spPr>
          <a:xfrm>
            <a:off x="896201" y="4736546"/>
            <a:ext cx="3157153" cy="1246346"/>
          </a:xfrm>
          <a:prstGeom prst="rect">
            <a:avLst/>
          </a:prstGeom>
          <a:solidFill>
            <a:srgbClr val="FF9E44"/>
          </a:solidFill>
          <a:ln w="28575" cmpd="sng">
            <a:solidFill>
              <a:srgbClr val="FF9E44"/>
            </a:solidFill>
          </a:ln>
          <a:effectLst/>
        </p:spPr>
        <p:txBody>
          <a:bodyPr lIns="264900" tIns="264900" rIns="264900" bIns="264900" anchor="t" anchorCtr="0">
            <a:normAutofit/>
          </a:bodyPr>
          <a:lstStyle>
            <a:lvl1pPr marL="0" indent="0" algn="l">
              <a:spcBef>
                <a:spcPts val="1473"/>
              </a:spcBef>
              <a:buFontTx/>
              <a:buNone/>
              <a:defRPr sz="1900" b="1" i="0">
                <a:ln>
                  <a:noFill/>
                </a:ln>
                <a:solidFill>
                  <a:schemeClr val="bg1"/>
                </a:solidFill>
                <a:latin typeface="Helvetica Neue"/>
                <a:ea typeface="Helvetica Neue"/>
                <a:cs typeface="Helvetica Neue"/>
                <a:sym typeface="Helvetica Neue"/>
              </a:defRPr>
            </a:lvl1pPr>
            <a:lvl2pPr marL="485842" indent="-242921">
              <a:spcBef>
                <a:spcPts val="1473"/>
              </a:spcBef>
              <a:buFontTx/>
              <a:defRPr sz="1900">
                <a:latin typeface="Helvetica Neue"/>
                <a:ea typeface="Helvetica Neue"/>
                <a:cs typeface="Helvetica Neue"/>
                <a:sym typeface="Helvetica Neue"/>
              </a:defRPr>
            </a:lvl2pPr>
            <a:lvl3pPr marL="728768" indent="-242921">
              <a:spcBef>
                <a:spcPts val="1473"/>
              </a:spcBef>
              <a:buFontTx/>
              <a:defRPr sz="1900">
                <a:latin typeface="Helvetica Neue"/>
                <a:ea typeface="Helvetica Neue"/>
                <a:cs typeface="Helvetica Neue"/>
                <a:sym typeface="Helvetica Neue"/>
              </a:defRPr>
            </a:lvl3pPr>
            <a:lvl4pPr marL="971687" indent="-242921">
              <a:spcBef>
                <a:spcPts val="1473"/>
              </a:spcBef>
              <a:buFontTx/>
              <a:defRPr sz="1900">
                <a:latin typeface="Helvetica Neue"/>
                <a:ea typeface="Helvetica Neue"/>
                <a:cs typeface="Helvetica Neue"/>
                <a:sym typeface="Helvetica Neue"/>
              </a:defRPr>
            </a:lvl4pPr>
            <a:lvl5pPr marL="1214612" indent="-242921">
              <a:spcBef>
                <a:spcPts val="1473"/>
              </a:spcBef>
              <a:buFontTx/>
              <a:defRPr sz="1900">
                <a:latin typeface="Helvetica Neue"/>
                <a:ea typeface="Helvetica Neue"/>
                <a:cs typeface="Helvetica Neue"/>
                <a:sym typeface="Helvetica Neue"/>
              </a:defRPr>
            </a:lvl5pPr>
          </a:lstStyle>
          <a:p>
            <a:pPr lvl="0">
              <a:defRPr sz="1800">
                <a:solidFill>
                  <a:srgbClr val="000000"/>
                </a:solidFill>
              </a:defRPr>
            </a:pPr>
            <a:r>
              <a:rPr sz="1900" dirty="0">
                <a:solidFill>
                  <a:srgbClr val="747474"/>
                </a:solidFill>
              </a:rPr>
              <a:t>Body Level One</a:t>
            </a:r>
            <a:endParaRPr lang="en-AU" sz="1900" dirty="0">
              <a:solidFill>
                <a:srgbClr val="747474"/>
              </a:solidFill>
            </a:endParaRPr>
          </a:p>
        </p:txBody>
      </p:sp>
      <p:sp>
        <p:nvSpPr>
          <p:cNvPr id="29" name="Shape 28"/>
          <p:cNvSpPr>
            <a:spLocks noGrp="1"/>
          </p:cNvSpPr>
          <p:nvPr>
            <p:ph type="body" idx="18" hasCustomPrompt="1"/>
          </p:nvPr>
        </p:nvSpPr>
        <p:spPr>
          <a:xfrm>
            <a:off x="4053343" y="4736546"/>
            <a:ext cx="5116996" cy="1246346"/>
          </a:xfrm>
          <a:prstGeom prst="rect">
            <a:avLst/>
          </a:prstGeom>
          <a:solidFill>
            <a:schemeClr val="bg1">
              <a:lumMod val="85000"/>
            </a:schemeClr>
          </a:solidFill>
          <a:ln w="28575" cmpd="sng">
            <a:solidFill>
              <a:srgbClr val="FF9E44"/>
            </a:solidFill>
          </a:ln>
        </p:spPr>
        <p:txBody>
          <a:bodyPr lIns="264900" tIns="264900" rIns="264900" bIns="264900" anchor="t" anchorCtr="0">
            <a:normAutofit/>
          </a:bodyPr>
          <a:lstStyle>
            <a:lvl1pPr marL="0" indent="0" algn="l">
              <a:spcBef>
                <a:spcPts val="1473"/>
              </a:spcBef>
              <a:buFontTx/>
              <a:buNone/>
              <a:defRPr sz="1900" b="0" i="0">
                <a:ln>
                  <a:noFill/>
                </a:ln>
                <a:solidFill>
                  <a:schemeClr val="tx1"/>
                </a:solidFill>
                <a:latin typeface="Helvetica Neue"/>
                <a:ea typeface="Helvetica Neue"/>
                <a:cs typeface="Helvetica Neue"/>
                <a:sym typeface="Helvetica Neue"/>
              </a:defRPr>
            </a:lvl1pPr>
            <a:lvl2pPr marL="485842" indent="-242921">
              <a:spcBef>
                <a:spcPts val="1473"/>
              </a:spcBef>
              <a:buFontTx/>
              <a:defRPr sz="1900">
                <a:latin typeface="Helvetica Neue"/>
                <a:ea typeface="Helvetica Neue"/>
                <a:cs typeface="Helvetica Neue"/>
                <a:sym typeface="Helvetica Neue"/>
              </a:defRPr>
            </a:lvl2pPr>
            <a:lvl3pPr marL="728768" indent="-242921">
              <a:spcBef>
                <a:spcPts val="1473"/>
              </a:spcBef>
              <a:buFontTx/>
              <a:defRPr sz="1900">
                <a:latin typeface="Helvetica Neue"/>
                <a:ea typeface="Helvetica Neue"/>
                <a:cs typeface="Helvetica Neue"/>
                <a:sym typeface="Helvetica Neue"/>
              </a:defRPr>
            </a:lvl3pPr>
            <a:lvl4pPr marL="971687" indent="-242921">
              <a:spcBef>
                <a:spcPts val="1473"/>
              </a:spcBef>
              <a:buFontTx/>
              <a:defRPr sz="1900">
                <a:latin typeface="Helvetica Neue"/>
                <a:ea typeface="Helvetica Neue"/>
                <a:cs typeface="Helvetica Neue"/>
                <a:sym typeface="Helvetica Neue"/>
              </a:defRPr>
            </a:lvl4pPr>
            <a:lvl5pPr marL="1214612" indent="-242921">
              <a:spcBef>
                <a:spcPts val="1473"/>
              </a:spcBef>
              <a:buFontTx/>
              <a:defRPr sz="1900">
                <a:latin typeface="Helvetica Neue"/>
                <a:ea typeface="Helvetica Neue"/>
                <a:cs typeface="Helvetica Neue"/>
                <a:sym typeface="Helvetica Neue"/>
              </a:defRPr>
            </a:lvl5pPr>
          </a:lstStyle>
          <a:p>
            <a:pPr lvl="0">
              <a:defRPr sz="1800">
                <a:solidFill>
                  <a:srgbClr val="000000"/>
                </a:solidFill>
              </a:defRPr>
            </a:pPr>
            <a:r>
              <a:rPr sz="1900" dirty="0">
                <a:solidFill>
                  <a:srgbClr val="747474"/>
                </a:solidFill>
              </a:rPr>
              <a:t>Body Level One</a:t>
            </a:r>
            <a:endParaRPr lang="en-AU" sz="1900" dirty="0">
              <a:solidFill>
                <a:srgbClr val="747474"/>
              </a:solidFill>
            </a:endParaRPr>
          </a:p>
        </p:txBody>
      </p:sp>
    </p:spTree>
    <p:extLst>
      <p:ext uri="{BB962C8B-B14F-4D97-AF65-F5344CB8AC3E}">
        <p14:creationId xmlns:p14="http://schemas.microsoft.com/office/powerpoint/2010/main" val="383104064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mbered steps">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en-AU"/>
              <a:t>Click to edit Master title style</a:t>
            </a:r>
            <a:endParaRPr lang="en-US"/>
          </a:p>
        </p:txBody>
      </p:sp>
      <p:sp>
        <p:nvSpPr>
          <p:cNvPr id="3" name="Slide Number Placeholder 2"/>
          <p:cNvSpPr>
            <a:spLocks noGrp="1"/>
          </p:cNvSpPr>
          <p:nvPr>
            <p:ph type="sldNum" sz="quarter" idx="10"/>
          </p:nvPr>
        </p:nvSpPr>
        <p:spPr/>
        <p:txBody>
          <a:bodyPr/>
          <a:lstStyle/>
          <a:p>
            <a:fld id="{5B17291D-5C19-6443-A837-6CB2FE3175A2}" type="slidenum">
              <a:rPr lang="en-US" smtClean="0"/>
              <a:t>‹#›</a:t>
            </a:fld>
            <a:endParaRPr lang="en-US" dirty="0"/>
          </a:p>
        </p:txBody>
      </p:sp>
      <p:grpSp>
        <p:nvGrpSpPr>
          <p:cNvPr id="25" name="Group 24"/>
          <p:cNvGrpSpPr/>
          <p:nvPr userDrawn="1"/>
        </p:nvGrpSpPr>
        <p:grpSpPr>
          <a:xfrm>
            <a:off x="1054450" y="1839987"/>
            <a:ext cx="7957691" cy="825191"/>
            <a:chOff x="1384300" y="2616842"/>
            <a:chExt cx="10447020" cy="1173605"/>
          </a:xfrm>
        </p:grpSpPr>
        <p:sp>
          <p:nvSpPr>
            <p:cNvPr id="5" name="Rounded Rectangle 4"/>
            <p:cNvSpPr/>
            <p:nvPr/>
          </p:nvSpPr>
          <p:spPr>
            <a:xfrm>
              <a:off x="1384300" y="2616978"/>
              <a:ext cx="10447020" cy="1173329"/>
            </a:xfrm>
            <a:prstGeom prst="roundRect">
              <a:avLst>
                <a:gd name="adj" fmla="val 50000"/>
              </a:avLst>
            </a:prstGeom>
            <a:solidFill>
              <a:schemeClr val="bg1">
                <a:lumMod val="85000"/>
              </a:schemeClr>
            </a:solidFill>
            <a:ln w="25400">
              <a:solidFill>
                <a:srgbClr val="FF9E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6" name="Oval 5"/>
            <p:cNvSpPr/>
            <p:nvPr/>
          </p:nvSpPr>
          <p:spPr>
            <a:xfrm>
              <a:off x="1384301" y="2616842"/>
              <a:ext cx="1173605" cy="1173605"/>
            </a:xfrm>
            <a:prstGeom prst="ellipse">
              <a:avLst/>
            </a:prstGeom>
            <a:solidFill>
              <a:srgbClr val="F79646"/>
            </a:solidFill>
            <a:ln w="28575">
              <a:solidFill>
                <a:srgbClr val="FF9E44"/>
              </a:solidFill>
            </a:ln>
          </p:spPr>
          <p:txBody>
            <a:bodyPr wrap="square" lIns="0" tIns="0" rIns="0" bIns="0" anchor="ctr" anchorCtr="0">
              <a:noAutofit/>
            </a:bodyPr>
            <a:lstStyle/>
            <a:p>
              <a:pPr algn="ctr"/>
              <a:r>
                <a:rPr lang="en-AU" sz="2700" b="1" dirty="0">
                  <a:solidFill>
                    <a:srgbClr val="FFFFFF"/>
                  </a:solidFill>
                  <a:latin typeface="Arial"/>
                  <a:cs typeface="Helvetica Neue Light"/>
                </a:rPr>
                <a:t>1</a:t>
              </a:r>
            </a:p>
          </p:txBody>
        </p:sp>
      </p:grpSp>
      <p:grpSp>
        <p:nvGrpSpPr>
          <p:cNvPr id="26" name="Group 25"/>
          <p:cNvGrpSpPr/>
          <p:nvPr userDrawn="1"/>
        </p:nvGrpSpPr>
        <p:grpSpPr>
          <a:xfrm>
            <a:off x="1077763" y="2906280"/>
            <a:ext cx="7957691" cy="825191"/>
            <a:chOff x="1384300" y="2616842"/>
            <a:chExt cx="10447020" cy="1173605"/>
          </a:xfrm>
        </p:grpSpPr>
        <p:sp>
          <p:nvSpPr>
            <p:cNvPr id="27" name="Rounded Rectangle 26"/>
            <p:cNvSpPr/>
            <p:nvPr/>
          </p:nvSpPr>
          <p:spPr>
            <a:xfrm>
              <a:off x="1384300" y="2616978"/>
              <a:ext cx="10447020" cy="1173329"/>
            </a:xfrm>
            <a:prstGeom prst="roundRect">
              <a:avLst>
                <a:gd name="adj" fmla="val 50000"/>
              </a:avLst>
            </a:prstGeom>
            <a:solidFill>
              <a:schemeClr val="bg1">
                <a:lumMod val="85000"/>
              </a:schemeClr>
            </a:solidFill>
            <a:ln w="25400">
              <a:solidFill>
                <a:srgbClr val="FF9E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8" name="Oval 27"/>
            <p:cNvSpPr/>
            <p:nvPr/>
          </p:nvSpPr>
          <p:spPr>
            <a:xfrm>
              <a:off x="1384301" y="2616842"/>
              <a:ext cx="1173605" cy="1173605"/>
            </a:xfrm>
            <a:prstGeom prst="ellipse">
              <a:avLst/>
            </a:prstGeom>
            <a:solidFill>
              <a:srgbClr val="F79646"/>
            </a:solidFill>
            <a:ln w="28575">
              <a:solidFill>
                <a:srgbClr val="FF9E44"/>
              </a:solidFill>
            </a:ln>
          </p:spPr>
          <p:txBody>
            <a:bodyPr wrap="square" lIns="0" tIns="0" rIns="0" bIns="0" anchor="ctr" anchorCtr="0">
              <a:noAutofit/>
            </a:bodyPr>
            <a:lstStyle/>
            <a:p>
              <a:pPr algn="ctr"/>
              <a:r>
                <a:rPr lang="en-AU" sz="2700" b="1" dirty="0">
                  <a:solidFill>
                    <a:srgbClr val="FFFFFF"/>
                  </a:solidFill>
                  <a:latin typeface="Arial"/>
                  <a:cs typeface="Helvetica Neue Light"/>
                </a:rPr>
                <a:t>2</a:t>
              </a:r>
            </a:p>
          </p:txBody>
        </p:sp>
      </p:grpSp>
      <p:grpSp>
        <p:nvGrpSpPr>
          <p:cNvPr id="29" name="Group 28"/>
          <p:cNvGrpSpPr/>
          <p:nvPr userDrawn="1"/>
        </p:nvGrpSpPr>
        <p:grpSpPr>
          <a:xfrm>
            <a:off x="1077763" y="3977842"/>
            <a:ext cx="7957691" cy="825191"/>
            <a:chOff x="1384300" y="2616842"/>
            <a:chExt cx="10447020" cy="1173605"/>
          </a:xfrm>
        </p:grpSpPr>
        <p:sp>
          <p:nvSpPr>
            <p:cNvPr id="30" name="Rounded Rectangle 29"/>
            <p:cNvSpPr/>
            <p:nvPr/>
          </p:nvSpPr>
          <p:spPr>
            <a:xfrm>
              <a:off x="1384300" y="2616978"/>
              <a:ext cx="10447020" cy="1173329"/>
            </a:xfrm>
            <a:prstGeom prst="roundRect">
              <a:avLst>
                <a:gd name="adj" fmla="val 50000"/>
              </a:avLst>
            </a:prstGeom>
            <a:solidFill>
              <a:schemeClr val="bg1">
                <a:lumMod val="85000"/>
              </a:schemeClr>
            </a:solidFill>
            <a:ln w="25400">
              <a:solidFill>
                <a:srgbClr val="FF9E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1" name="Oval 30"/>
            <p:cNvSpPr/>
            <p:nvPr/>
          </p:nvSpPr>
          <p:spPr>
            <a:xfrm>
              <a:off x="1384301" y="2616842"/>
              <a:ext cx="1173605" cy="1173605"/>
            </a:xfrm>
            <a:prstGeom prst="ellipse">
              <a:avLst/>
            </a:prstGeom>
            <a:solidFill>
              <a:srgbClr val="F79646"/>
            </a:solidFill>
            <a:ln w="28575">
              <a:solidFill>
                <a:srgbClr val="FF9E44"/>
              </a:solidFill>
            </a:ln>
          </p:spPr>
          <p:txBody>
            <a:bodyPr wrap="square" lIns="0" tIns="0" rIns="0" bIns="0" anchor="ctr" anchorCtr="0">
              <a:noAutofit/>
            </a:bodyPr>
            <a:lstStyle/>
            <a:p>
              <a:pPr algn="ctr"/>
              <a:r>
                <a:rPr lang="en-AU" sz="2700" b="1" dirty="0">
                  <a:solidFill>
                    <a:srgbClr val="FFFFFF"/>
                  </a:solidFill>
                  <a:latin typeface="Arial"/>
                  <a:cs typeface="Helvetica Neue Light"/>
                </a:rPr>
                <a:t>3</a:t>
              </a:r>
            </a:p>
          </p:txBody>
        </p:sp>
      </p:grpSp>
      <p:grpSp>
        <p:nvGrpSpPr>
          <p:cNvPr id="32" name="Group 31"/>
          <p:cNvGrpSpPr/>
          <p:nvPr userDrawn="1"/>
        </p:nvGrpSpPr>
        <p:grpSpPr>
          <a:xfrm>
            <a:off x="1077767" y="5058335"/>
            <a:ext cx="7957691" cy="825191"/>
            <a:chOff x="1384300" y="2616842"/>
            <a:chExt cx="10447020" cy="1173605"/>
          </a:xfrm>
        </p:grpSpPr>
        <p:sp>
          <p:nvSpPr>
            <p:cNvPr id="33" name="Rounded Rectangle 32"/>
            <p:cNvSpPr/>
            <p:nvPr/>
          </p:nvSpPr>
          <p:spPr>
            <a:xfrm>
              <a:off x="1384300" y="2616978"/>
              <a:ext cx="10447020" cy="1173329"/>
            </a:xfrm>
            <a:prstGeom prst="roundRect">
              <a:avLst>
                <a:gd name="adj" fmla="val 50000"/>
              </a:avLst>
            </a:prstGeom>
            <a:solidFill>
              <a:schemeClr val="bg1">
                <a:lumMod val="85000"/>
              </a:schemeClr>
            </a:solidFill>
            <a:ln w="25400">
              <a:solidFill>
                <a:srgbClr val="FF9E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4" name="Oval 33"/>
            <p:cNvSpPr/>
            <p:nvPr/>
          </p:nvSpPr>
          <p:spPr>
            <a:xfrm>
              <a:off x="1384301" y="2616842"/>
              <a:ext cx="1173605" cy="1173605"/>
            </a:xfrm>
            <a:prstGeom prst="ellipse">
              <a:avLst/>
            </a:prstGeom>
            <a:solidFill>
              <a:srgbClr val="F79646"/>
            </a:solidFill>
            <a:ln w="28575">
              <a:solidFill>
                <a:srgbClr val="FF9E44"/>
              </a:solidFill>
            </a:ln>
          </p:spPr>
          <p:txBody>
            <a:bodyPr wrap="square" lIns="0" tIns="0" rIns="0" bIns="0" anchor="ctr" anchorCtr="0">
              <a:noAutofit/>
            </a:bodyPr>
            <a:lstStyle/>
            <a:p>
              <a:pPr algn="ctr"/>
              <a:r>
                <a:rPr lang="en-AU" sz="2700" b="1" dirty="0">
                  <a:solidFill>
                    <a:srgbClr val="FFFFFF"/>
                  </a:solidFill>
                  <a:latin typeface="Arial"/>
                  <a:cs typeface="Helvetica Neue Light"/>
                </a:rPr>
                <a:t>4</a:t>
              </a:r>
            </a:p>
          </p:txBody>
        </p:sp>
      </p:grpSp>
      <p:sp>
        <p:nvSpPr>
          <p:cNvPr id="7" name="Text Placeholder 6"/>
          <p:cNvSpPr>
            <a:spLocks noGrp="1"/>
          </p:cNvSpPr>
          <p:nvPr>
            <p:ph type="body" sz="quarter" idx="11"/>
          </p:nvPr>
        </p:nvSpPr>
        <p:spPr>
          <a:xfrm>
            <a:off x="2079875" y="1839516"/>
            <a:ext cx="6539508" cy="825996"/>
          </a:xfrm>
        </p:spPr>
        <p:txBody>
          <a:bodyPr vert="horz" tIns="0" bIns="26490" anchor="ctr" anchorCtr="0"/>
          <a:lstStyle>
            <a:lvl1pPr marL="0" indent="0">
              <a:buNone/>
              <a:defRPr sz="2100" b="1">
                <a:solidFill>
                  <a:schemeClr val="tx1"/>
                </a:solidFill>
              </a:defRPr>
            </a:lvl1pPr>
          </a:lstStyle>
          <a:p>
            <a:pPr lvl="0"/>
            <a:r>
              <a:rPr lang="en-AU"/>
              <a:t>Click to edit Master text styles</a:t>
            </a:r>
          </a:p>
          <a:p>
            <a:pPr lvl="1"/>
            <a:r>
              <a:rPr lang="en-AU"/>
              <a:t>Second level</a:t>
            </a:r>
          </a:p>
        </p:txBody>
      </p:sp>
      <p:sp>
        <p:nvSpPr>
          <p:cNvPr id="9" name="Text Placeholder 8"/>
          <p:cNvSpPr>
            <a:spLocks noGrp="1"/>
          </p:cNvSpPr>
          <p:nvPr>
            <p:ph type="body" sz="quarter" idx="15"/>
          </p:nvPr>
        </p:nvSpPr>
        <p:spPr>
          <a:xfrm>
            <a:off x="2079875" y="2906279"/>
            <a:ext cx="6539508" cy="825191"/>
          </a:xfrm>
        </p:spPr>
        <p:txBody>
          <a:bodyPr vert="horz" bIns="26490" anchor="ctr" anchorCtr="0">
            <a:normAutofit/>
          </a:bodyPr>
          <a:lstStyle>
            <a:lvl1pPr marL="0" indent="0">
              <a:buNone/>
              <a:defRPr sz="2100" b="1">
                <a:solidFill>
                  <a:schemeClr val="tx1"/>
                </a:solidFill>
              </a:defRPr>
            </a:lvl1pPr>
          </a:lstStyle>
          <a:p>
            <a:pPr lvl="0"/>
            <a:r>
              <a:rPr lang="en-AU"/>
              <a:t>Click to edit Master text styles</a:t>
            </a:r>
          </a:p>
        </p:txBody>
      </p:sp>
      <p:sp>
        <p:nvSpPr>
          <p:cNvPr id="11" name="Text Placeholder 10"/>
          <p:cNvSpPr>
            <a:spLocks noGrp="1"/>
          </p:cNvSpPr>
          <p:nvPr>
            <p:ph type="body" sz="quarter" idx="16"/>
          </p:nvPr>
        </p:nvSpPr>
        <p:spPr>
          <a:xfrm>
            <a:off x="2079875" y="3978176"/>
            <a:ext cx="6539508" cy="824880"/>
          </a:xfrm>
        </p:spPr>
        <p:txBody>
          <a:bodyPr vert="horz" bIns="26490" anchor="ctr" anchorCtr="0">
            <a:normAutofit/>
          </a:bodyPr>
          <a:lstStyle>
            <a:lvl1pPr marL="0" indent="0">
              <a:buNone/>
              <a:defRPr sz="2100" b="1">
                <a:solidFill>
                  <a:srgbClr val="000000"/>
                </a:solidFill>
              </a:defRPr>
            </a:lvl1pPr>
          </a:lstStyle>
          <a:p>
            <a:pPr lvl="0"/>
            <a:r>
              <a:rPr lang="en-AU"/>
              <a:t>Click to edit Master text styles</a:t>
            </a:r>
          </a:p>
        </p:txBody>
      </p:sp>
      <p:sp>
        <p:nvSpPr>
          <p:cNvPr id="13" name="Text Placeholder 12"/>
          <p:cNvSpPr>
            <a:spLocks noGrp="1"/>
          </p:cNvSpPr>
          <p:nvPr>
            <p:ph type="body" sz="quarter" idx="17"/>
          </p:nvPr>
        </p:nvSpPr>
        <p:spPr>
          <a:xfrm>
            <a:off x="2079875" y="5058671"/>
            <a:ext cx="6539508" cy="824739"/>
          </a:xfrm>
        </p:spPr>
        <p:txBody>
          <a:bodyPr vert="horz" bIns="26490" anchor="ctr" anchorCtr="0">
            <a:normAutofit/>
          </a:bodyPr>
          <a:lstStyle>
            <a:lvl1pPr marL="0" indent="0">
              <a:buNone/>
              <a:defRPr sz="2100" b="1">
                <a:solidFill>
                  <a:srgbClr val="000000"/>
                </a:solidFill>
              </a:defRPr>
            </a:lvl1pPr>
          </a:lstStyle>
          <a:p>
            <a:pPr lvl="0"/>
            <a:r>
              <a:rPr lang="en-AU"/>
              <a:t>Click to edit Master text styles</a:t>
            </a:r>
          </a:p>
        </p:txBody>
      </p:sp>
    </p:spTree>
    <p:extLst>
      <p:ext uri="{BB962C8B-B14F-4D97-AF65-F5344CB8AC3E}">
        <p14:creationId xmlns:p14="http://schemas.microsoft.com/office/powerpoint/2010/main" val="400734291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numbered steps">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p>
            <a:r>
              <a:rPr lang="en-AU"/>
              <a:t>Click to edit Master title style</a:t>
            </a:r>
            <a:endParaRPr lang="en-US"/>
          </a:p>
        </p:txBody>
      </p:sp>
      <p:sp>
        <p:nvSpPr>
          <p:cNvPr id="3" name="Slide Number Placeholder 2"/>
          <p:cNvSpPr>
            <a:spLocks noGrp="1"/>
          </p:cNvSpPr>
          <p:nvPr>
            <p:ph type="sldNum" sz="quarter" idx="10"/>
          </p:nvPr>
        </p:nvSpPr>
        <p:spPr/>
        <p:txBody>
          <a:bodyPr/>
          <a:lstStyle/>
          <a:p>
            <a:fld id="{5B17291D-5C19-6443-A837-6CB2FE3175A2}" type="slidenum">
              <a:rPr lang="en-US" smtClean="0"/>
              <a:t>‹#›</a:t>
            </a:fld>
            <a:endParaRPr lang="en-US" dirty="0"/>
          </a:p>
        </p:txBody>
      </p:sp>
    </p:spTree>
    <p:extLst>
      <p:ext uri="{BB962C8B-B14F-4D97-AF65-F5344CB8AC3E}">
        <p14:creationId xmlns:p14="http://schemas.microsoft.com/office/powerpoint/2010/main" val="141539001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heme" Target="../theme/theme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0" y="17"/>
            <a:ext cx="9916293" cy="967101"/>
          </a:xfrm>
          <a:prstGeom prst="rect">
            <a:avLst/>
          </a:prstGeom>
          <a:gradFill flip="none" rotWithShape="1">
            <a:gsLst>
              <a:gs pos="0">
                <a:srgbClr val="FEB94C"/>
              </a:gs>
              <a:gs pos="26000">
                <a:srgbClr val="FF9E44"/>
              </a:gs>
            </a:gsLst>
            <a:lin ang="0" scaled="1"/>
            <a:tileRect/>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7377" tIns="37377" rIns="37377" bIns="37377" numCol="1" spcCol="28034" rtlCol="0" anchor="ctr">
            <a:noAutofit/>
          </a:bodyPr>
          <a:lstStyle/>
          <a:p>
            <a:pPr marL="0" marR="0" indent="0" algn="ctr" defTabSz="429872" rtl="0" fontAlgn="auto" latinLnBrk="1" hangingPunct="0">
              <a:lnSpc>
                <a:spcPct val="100000"/>
              </a:lnSpc>
              <a:spcBef>
                <a:spcPts val="0"/>
              </a:spcBef>
              <a:spcAft>
                <a:spcPts val="0"/>
              </a:spcAft>
              <a:buClrTx/>
              <a:buSzTx/>
              <a:buFontTx/>
              <a:buNone/>
              <a:tabLst/>
            </a:pPr>
            <a:endParaRPr kumimoji="0" lang="en-US" sz="2700" b="0" i="0" u="none" strike="noStrike" cap="none" spc="0" normalizeH="0" baseline="0">
              <a:ln>
                <a:noFill/>
              </a:ln>
              <a:solidFill>
                <a:srgbClr val="FFFFFF"/>
              </a:solidFill>
              <a:effectLst/>
              <a:uFillTx/>
              <a:latin typeface="+mn-lt"/>
              <a:ea typeface="+mn-ea"/>
              <a:cs typeface="+mn-cs"/>
              <a:sym typeface="Helvetica Neue Light"/>
            </a:endParaRPr>
          </a:p>
        </p:txBody>
      </p:sp>
      <p:sp>
        <p:nvSpPr>
          <p:cNvPr id="3" name="Shape 3"/>
          <p:cNvSpPr>
            <a:spLocks noGrp="1"/>
          </p:cNvSpPr>
          <p:nvPr>
            <p:ph type="title"/>
          </p:nvPr>
        </p:nvSpPr>
        <p:spPr>
          <a:xfrm>
            <a:off x="435333" y="-28609"/>
            <a:ext cx="9035355" cy="9822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p>
            <a:pPr lvl="0">
              <a:defRPr sz="1800" b="0"/>
            </a:pPr>
            <a:r>
              <a:rPr sz="3000" b="1" dirty="0"/>
              <a:t>Title Text</a:t>
            </a:r>
          </a:p>
        </p:txBody>
      </p:sp>
      <p:sp>
        <p:nvSpPr>
          <p:cNvPr id="4" name="Shape 4"/>
          <p:cNvSpPr>
            <a:spLocks noGrp="1"/>
          </p:cNvSpPr>
          <p:nvPr>
            <p:ph type="body" idx="1"/>
          </p:nvPr>
        </p:nvSpPr>
        <p:spPr>
          <a:xfrm>
            <a:off x="435333" y="1719547"/>
            <a:ext cx="9035355" cy="453123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r>
              <a:rPr sz="2700" dirty="0">
                <a:solidFill>
                  <a:srgbClr val="747474"/>
                </a:solidFill>
              </a:rPr>
              <a:t>Body Level One</a:t>
            </a:r>
          </a:p>
          <a:p>
            <a:pPr lvl="1">
              <a:defRPr sz="1800">
                <a:solidFill>
                  <a:srgbClr val="000000"/>
                </a:solidFill>
              </a:defRPr>
            </a:pPr>
            <a:r>
              <a:rPr sz="2700" dirty="0">
                <a:solidFill>
                  <a:srgbClr val="747474"/>
                </a:solidFill>
              </a:rPr>
              <a:t>Body Level Two</a:t>
            </a:r>
          </a:p>
          <a:p>
            <a:pPr lvl="2">
              <a:defRPr sz="1800">
                <a:solidFill>
                  <a:srgbClr val="000000"/>
                </a:solidFill>
              </a:defRPr>
            </a:pPr>
            <a:r>
              <a:rPr sz="2700" dirty="0">
                <a:solidFill>
                  <a:srgbClr val="747474"/>
                </a:solidFill>
              </a:rPr>
              <a:t>Body Level Three</a:t>
            </a:r>
          </a:p>
          <a:p>
            <a:pPr lvl="3">
              <a:defRPr sz="1800">
                <a:solidFill>
                  <a:srgbClr val="000000"/>
                </a:solidFill>
              </a:defRPr>
            </a:pPr>
            <a:r>
              <a:rPr sz="2700" dirty="0">
                <a:solidFill>
                  <a:srgbClr val="747474"/>
                </a:solidFill>
              </a:rPr>
              <a:t>Body Level Four</a:t>
            </a:r>
          </a:p>
          <a:p>
            <a:pPr lvl="4">
              <a:defRPr sz="1800">
                <a:solidFill>
                  <a:srgbClr val="000000"/>
                </a:solidFill>
              </a:defRPr>
            </a:pPr>
            <a:r>
              <a:rPr sz="2700" dirty="0">
                <a:solidFill>
                  <a:srgbClr val="747474"/>
                </a:solidFill>
              </a:rPr>
              <a:t>Body Level Five</a:t>
            </a:r>
          </a:p>
        </p:txBody>
      </p:sp>
      <p:pic>
        <p:nvPicPr>
          <p:cNvPr id="6" name="Picture 5" descr="SF logo large.jpg"/>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902057" y="5966166"/>
            <a:ext cx="1712713" cy="747797"/>
          </a:xfrm>
          <a:prstGeom prst="rect">
            <a:avLst/>
          </a:prstGeom>
        </p:spPr>
      </p:pic>
      <p:sp>
        <p:nvSpPr>
          <p:cNvPr id="2" name="Slide Number Placeholder 1"/>
          <p:cNvSpPr>
            <a:spLocks noGrp="1"/>
          </p:cNvSpPr>
          <p:nvPr>
            <p:ph type="sldNum" sz="quarter" idx="4"/>
          </p:nvPr>
        </p:nvSpPr>
        <p:spPr>
          <a:xfrm>
            <a:off x="435325" y="6250801"/>
            <a:ext cx="2310835" cy="365001"/>
          </a:xfrm>
          <a:prstGeom prst="rect">
            <a:avLst/>
          </a:prstGeom>
        </p:spPr>
        <p:txBody>
          <a:bodyPr vert="horz" lIns="67280" tIns="33643" rIns="67280" bIns="33643" rtlCol="0" anchor="ctr"/>
          <a:lstStyle>
            <a:lvl1pPr algn="l">
              <a:defRPr sz="800">
                <a:solidFill>
                  <a:schemeClr val="tx1">
                    <a:tint val="75000"/>
                  </a:schemeClr>
                </a:solidFill>
              </a:defRPr>
            </a:lvl1pPr>
          </a:lstStyle>
          <a:p>
            <a:fld id="{5B17291D-5C19-6443-A837-6CB2FE3175A2}"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60" r:id="rId2"/>
    <p:sldLayoutId id="2147483670" r:id="rId3"/>
    <p:sldLayoutId id="2147483654" r:id="rId4"/>
    <p:sldLayoutId id="2147483689" r:id="rId5"/>
    <p:sldLayoutId id="2147483690" r:id="rId6"/>
    <p:sldLayoutId id="2147483691" r:id="rId7"/>
    <p:sldLayoutId id="2147483692" r:id="rId8"/>
    <p:sldLayoutId id="2147483694" r:id="rId9"/>
    <p:sldLayoutId id="2147483678" r:id="rId10"/>
    <p:sldLayoutId id="2147483661" r:id="rId11"/>
    <p:sldLayoutId id="2147483671" r:id="rId12"/>
    <p:sldLayoutId id="2147483672" r:id="rId13"/>
    <p:sldLayoutId id="2147483696" r:id="rId14"/>
    <p:sldLayoutId id="2147483698" r:id="rId15"/>
  </p:sldLayoutIdLst>
  <p:transition spd="med"/>
  <p:hf hdr="0" ftr="0" dt="0"/>
  <p:txStyles>
    <p:titleStyle>
      <a:lvl1pPr defTabSz="429786" eaLnBrk="1" hangingPunct="1">
        <a:defRPr sz="3000" b="1">
          <a:solidFill>
            <a:schemeClr val="bg1"/>
          </a:solidFill>
          <a:latin typeface="Helvetica Neue"/>
          <a:ea typeface="Helvetica Neue"/>
          <a:cs typeface="Helvetica Neue"/>
          <a:sym typeface="Helvetica Neue"/>
        </a:defRPr>
      </a:lvl1pPr>
      <a:lvl2pPr indent="168177" defTabSz="429786" eaLnBrk="1" hangingPunct="1">
        <a:defRPr sz="3000" b="1">
          <a:latin typeface="Helvetica Neue"/>
          <a:ea typeface="Helvetica Neue"/>
          <a:cs typeface="Helvetica Neue"/>
          <a:sym typeface="Helvetica Neue"/>
        </a:defRPr>
      </a:lvl2pPr>
      <a:lvl3pPr indent="336352" defTabSz="429786" eaLnBrk="1" hangingPunct="1">
        <a:defRPr sz="3000" b="1">
          <a:latin typeface="Helvetica Neue"/>
          <a:ea typeface="Helvetica Neue"/>
          <a:cs typeface="Helvetica Neue"/>
          <a:sym typeface="Helvetica Neue"/>
        </a:defRPr>
      </a:lvl3pPr>
      <a:lvl4pPr indent="504530" defTabSz="429786" eaLnBrk="1" hangingPunct="1">
        <a:defRPr sz="3000" b="1">
          <a:latin typeface="Helvetica Neue"/>
          <a:ea typeface="Helvetica Neue"/>
          <a:cs typeface="Helvetica Neue"/>
          <a:sym typeface="Helvetica Neue"/>
        </a:defRPr>
      </a:lvl4pPr>
      <a:lvl5pPr indent="672706" defTabSz="429786" eaLnBrk="1" hangingPunct="1">
        <a:defRPr sz="3000" b="1">
          <a:latin typeface="Helvetica Neue"/>
          <a:ea typeface="Helvetica Neue"/>
          <a:cs typeface="Helvetica Neue"/>
          <a:sym typeface="Helvetica Neue"/>
        </a:defRPr>
      </a:lvl5pPr>
      <a:lvl6pPr indent="840884" defTabSz="429786" eaLnBrk="1" hangingPunct="1">
        <a:defRPr sz="3000" b="1">
          <a:latin typeface="Helvetica Neue"/>
          <a:ea typeface="Helvetica Neue"/>
          <a:cs typeface="Helvetica Neue"/>
          <a:sym typeface="Helvetica Neue"/>
        </a:defRPr>
      </a:lvl6pPr>
      <a:lvl7pPr indent="1009056" defTabSz="429786" eaLnBrk="1" hangingPunct="1">
        <a:defRPr sz="3000" b="1">
          <a:latin typeface="Helvetica Neue"/>
          <a:ea typeface="Helvetica Neue"/>
          <a:cs typeface="Helvetica Neue"/>
          <a:sym typeface="Helvetica Neue"/>
        </a:defRPr>
      </a:lvl7pPr>
      <a:lvl8pPr indent="1177236" defTabSz="429786" eaLnBrk="1" hangingPunct="1">
        <a:defRPr sz="3000" b="1">
          <a:latin typeface="Helvetica Neue"/>
          <a:ea typeface="Helvetica Neue"/>
          <a:cs typeface="Helvetica Neue"/>
          <a:sym typeface="Helvetica Neue"/>
        </a:defRPr>
      </a:lvl8pPr>
      <a:lvl9pPr indent="1345411" defTabSz="429786" eaLnBrk="1" hangingPunct="1">
        <a:defRPr sz="3000" b="1">
          <a:latin typeface="Helvetica Neue"/>
          <a:ea typeface="Helvetica Neue"/>
          <a:cs typeface="Helvetica Neue"/>
          <a:sym typeface="Helvetica Neue"/>
        </a:defRPr>
      </a:lvl9pPr>
    </p:titleStyle>
    <p:bodyStyle>
      <a:lvl1pPr marL="336352" indent="-336352" defTabSz="429786" eaLnBrk="1" hangingPunct="1">
        <a:lnSpc>
          <a:spcPct val="120000"/>
        </a:lnSpc>
        <a:spcBef>
          <a:spcPts val="1473"/>
        </a:spcBef>
        <a:buSzPct val="75000"/>
        <a:buFont typeface="Helvetica Neue"/>
        <a:buChar char="•"/>
        <a:defRPr sz="2700">
          <a:solidFill>
            <a:srgbClr val="747474"/>
          </a:solidFill>
          <a:latin typeface="+mn-lt"/>
          <a:ea typeface="+mn-ea"/>
          <a:cs typeface="+mn-cs"/>
          <a:sym typeface="Helvetica Neue Light"/>
        </a:defRPr>
      </a:lvl1pPr>
      <a:lvl2pPr marL="672706" indent="-336352" defTabSz="429786" eaLnBrk="1" hangingPunct="1">
        <a:lnSpc>
          <a:spcPct val="120000"/>
        </a:lnSpc>
        <a:spcBef>
          <a:spcPts val="1473"/>
        </a:spcBef>
        <a:buSzPct val="75000"/>
        <a:buFont typeface="Helvetica Neue"/>
        <a:buChar char="•"/>
        <a:defRPr sz="2700">
          <a:solidFill>
            <a:srgbClr val="747474"/>
          </a:solidFill>
          <a:latin typeface="+mn-lt"/>
          <a:ea typeface="+mn-ea"/>
          <a:cs typeface="+mn-cs"/>
          <a:sym typeface="Helvetica Neue Light"/>
        </a:defRPr>
      </a:lvl2pPr>
      <a:lvl3pPr marL="1009056" indent="-336352" defTabSz="429786" eaLnBrk="1" hangingPunct="1">
        <a:lnSpc>
          <a:spcPct val="120000"/>
        </a:lnSpc>
        <a:spcBef>
          <a:spcPts val="1473"/>
        </a:spcBef>
        <a:buSzPct val="75000"/>
        <a:buFont typeface="Helvetica Neue"/>
        <a:buChar char="•"/>
        <a:defRPr sz="2700">
          <a:solidFill>
            <a:srgbClr val="747474"/>
          </a:solidFill>
          <a:latin typeface="+mn-lt"/>
          <a:ea typeface="+mn-ea"/>
          <a:cs typeface="+mn-cs"/>
          <a:sym typeface="Helvetica Neue Light"/>
        </a:defRPr>
      </a:lvl3pPr>
      <a:lvl4pPr marL="1345411" indent="-336352" defTabSz="429786" eaLnBrk="1" hangingPunct="1">
        <a:lnSpc>
          <a:spcPct val="120000"/>
        </a:lnSpc>
        <a:spcBef>
          <a:spcPts val="1473"/>
        </a:spcBef>
        <a:buSzPct val="75000"/>
        <a:buFont typeface="Helvetica Neue"/>
        <a:buChar char="•"/>
        <a:defRPr sz="2700">
          <a:solidFill>
            <a:srgbClr val="747474"/>
          </a:solidFill>
          <a:latin typeface="+mn-lt"/>
          <a:ea typeface="+mn-ea"/>
          <a:cs typeface="+mn-cs"/>
          <a:sym typeface="Helvetica Neue Light"/>
        </a:defRPr>
      </a:lvl4pPr>
      <a:lvl5pPr marL="1681764" indent="-336352" defTabSz="429786" eaLnBrk="1" hangingPunct="1">
        <a:lnSpc>
          <a:spcPct val="120000"/>
        </a:lnSpc>
        <a:spcBef>
          <a:spcPts val="1473"/>
        </a:spcBef>
        <a:buSzPct val="75000"/>
        <a:buFont typeface="Helvetica Neue"/>
        <a:buChar char="•"/>
        <a:defRPr sz="2700">
          <a:solidFill>
            <a:srgbClr val="747474"/>
          </a:solidFill>
          <a:latin typeface="+mn-lt"/>
          <a:ea typeface="+mn-ea"/>
          <a:cs typeface="+mn-cs"/>
          <a:sym typeface="Helvetica Neue Light"/>
        </a:defRPr>
      </a:lvl5pPr>
      <a:lvl6pPr marL="2018118" indent="-336352" defTabSz="429786" eaLnBrk="1" hangingPunct="1">
        <a:spcBef>
          <a:spcPts val="3092"/>
        </a:spcBef>
        <a:buSzPct val="75000"/>
        <a:buFont typeface="Helvetica Neue"/>
        <a:buChar char="•"/>
        <a:defRPr sz="2700">
          <a:solidFill>
            <a:srgbClr val="747474"/>
          </a:solidFill>
          <a:latin typeface="+mn-lt"/>
          <a:ea typeface="+mn-ea"/>
          <a:cs typeface="+mn-cs"/>
          <a:sym typeface="Helvetica Neue Light"/>
        </a:defRPr>
      </a:lvl6pPr>
      <a:lvl7pPr marL="2354474" indent="-336352" defTabSz="429786" eaLnBrk="1" hangingPunct="1">
        <a:spcBef>
          <a:spcPts val="3092"/>
        </a:spcBef>
        <a:buSzPct val="75000"/>
        <a:buFont typeface="Helvetica Neue"/>
        <a:buChar char="•"/>
        <a:defRPr sz="2700">
          <a:solidFill>
            <a:srgbClr val="747474"/>
          </a:solidFill>
          <a:latin typeface="+mn-lt"/>
          <a:ea typeface="+mn-ea"/>
          <a:cs typeface="+mn-cs"/>
          <a:sym typeface="Helvetica Neue Light"/>
        </a:defRPr>
      </a:lvl7pPr>
      <a:lvl8pPr marL="2690826" indent="-336352" defTabSz="429786" eaLnBrk="1" hangingPunct="1">
        <a:spcBef>
          <a:spcPts val="3092"/>
        </a:spcBef>
        <a:buSzPct val="75000"/>
        <a:buFont typeface="Helvetica Neue"/>
        <a:buChar char="•"/>
        <a:defRPr sz="2700">
          <a:solidFill>
            <a:srgbClr val="747474"/>
          </a:solidFill>
          <a:latin typeface="+mn-lt"/>
          <a:ea typeface="+mn-ea"/>
          <a:cs typeface="+mn-cs"/>
          <a:sym typeface="Helvetica Neue Light"/>
        </a:defRPr>
      </a:lvl8pPr>
      <a:lvl9pPr marL="3027176" indent="-336352" defTabSz="429786" eaLnBrk="1" hangingPunct="1">
        <a:spcBef>
          <a:spcPts val="3092"/>
        </a:spcBef>
        <a:buSzPct val="75000"/>
        <a:buFont typeface="Helvetica Neue"/>
        <a:buChar char="•"/>
        <a:defRPr sz="2700">
          <a:solidFill>
            <a:srgbClr val="747474"/>
          </a:solidFill>
          <a:latin typeface="+mn-lt"/>
          <a:ea typeface="+mn-ea"/>
          <a:cs typeface="+mn-cs"/>
          <a:sym typeface="Helvetica Neue Light"/>
        </a:defRPr>
      </a:lvl9pPr>
    </p:bodyStyle>
    <p:otherStyle>
      <a:lvl1pPr algn="r" defTabSz="429786" eaLnBrk="1" hangingPunct="1">
        <a:defRPr sz="1000">
          <a:solidFill>
            <a:schemeClr val="tx1"/>
          </a:solidFill>
          <a:latin typeface="+mn-lt"/>
          <a:ea typeface="+mn-ea"/>
          <a:cs typeface="+mn-cs"/>
          <a:sym typeface="Helvetica Neue"/>
        </a:defRPr>
      </a:lvl1pPr>
      <a:lvl2pPr indent="168177" algn="r" defTabSz="429786" eaLnBrk="1" hangingPunct="1">
        <a:defRPr sz="1000">
          <a:solidFill>
            <a:schemeClr val="tx1"/>
          </a:solidFill>
          <a:latin typeface="+mn-lt"/>
          <a:ea typeface="+mn-ea"/>
          <a:cs typeface="+mn-cs"/>
          <a:sym typeface="Helvetica Neue"/>
        </a:defRPr>
      </a:lvl2pPr>
      <a:lvl3pPr indent="336352" algn="r" defTabSz="429786" eaLnBrk="1" hangingPunct="1">
        <a:defRPr sz="1000">
          <a:solidFill>
            <a:schemeClr val="tx1"/>
          </a:solidFill>
          <a:latin typeface="+mn-lt"/>
          <a:ea typeface="+mn-ea"/>
          <a:cs typeface="+mn-cs"/>
          <a:sym typeface="Helvetica Neue"/>
        </a:defRPr>
      </a:lvl3pPr>
      <a:lvl4pPr indent="504530" algn="r" defTabSz="429786" eaLnBrk="1" hangingPunct="1">
        <a:defRPr sz="1000">
          <a:solidFill>
            <a:schemeClr val="tx1"/>
          </a:solidFill>
          <a:latin typeface="+mn-lt"/>
          <a:ea typeface="+mn-ea"/>
          <a:cs typeface="+mn-cs"/>
          <a:sym typeface="Helvetica Neue"/>
        </a:defRPr>
      </a:lvl4pPr>
      <a:lvl5pPr indent="672706" algn="r" defTabSz="429786" eaLnBrk="1" hangingPunct="1">
        <a:defRPr sz="1000">
          <a:solidFill>
            <a:schemeClr val="tx1"/>
          </a:solidFill>
          <a:latin typeface="+mn-lt"/>
          <a:ea typeface="+mn-ea"/>
          <a:cs typeface="+mn-cs"/>
          <a:sym typeface="Helvetica Neue"/>
        </a:defRPr>
      </a:lvl5pPr>
      <a:lvl6pPr indent="840884" algn="r" defTabSz="429786" eaLnBrk="1" hangingPunct="1">
        <a:defRPr sz="1000">
          <a:solidFill>
            <a:schemeClr val="tx1"/>
          </a:solidFill>
          <a:latin typeface="+mn-lt"/>
          <a:ea typeface="+mn-ea"/>
          <a:cs typeface="+mn-cs"/>
          <a:sym typeface="Helvetica Neue"/>
        </a:defRPr>
      </a:lvl6pPr>
      <a:lvl7pPr indent="1009056" algn="r" defTabSz="429786" eaLnBrk="1" hangingPunct="1">
        <a:defRPr sz="1000">
          <a:solidFill>
            <a:schemeClr val="tx1"/>
          </a:solidFill>
          <a:latin typeface="+mn-lt"/>
          <a:ea typeface="+mn-ea"/>
          <a:cs typeface="+mn-cs"/>
          <a:sym typeface="Helvetica Neue"/>
        </a:defRPr>
      </a:lvl7pPr>
      <a:lvl8pPr indent="1177236" algn="r" defTabSz="429786" eaLnBrk="1" hangingPunct="1">
        <a:defRPr sz="1000">
          <a:solidFill>
            <a:schemeClr val="tx1"/>
          </a:solidFill>
          <a:latin typeface="+mn-lt"/>
          <a:ea typeface="+mn-ea"/>
          <a:cs typeface="+mn-cs"/>
          <a:sym typeface="Helvetica Neue"/>
        </a:defRPr>
      </a:lvl8pPr>
      <a:lvl9pPr indent="1345411" algn="r" defTabSz="429786" eaLnBrk="1" hangingPunct="1">
        <a:defRPr sz="1000">
          <a:solidFill>
            <a:schemeClr val="tx1"/>
          </a:solidFill>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4"/>
          <p:cNvSpPr/>
          <p:nvPr userDrawn="1"/>
        </p:nvSpPr>
        <p:spPr>
          <a:xfrm>
            <a:off x="0" y="27"/>
            <a:ext cx="9916292" cy="1029173"/>
          </a:xfrm>
          <a:prstGeom prst="rect">
            <a:avLst/>
          </a:prstGeom>
          <a:gradFill flip="none" rotWithShape="1">
            <a:gsLst>
              <a:gs pos="0">
                <a:srgbClr val="FEB94C"/>
              </a:gs>
              <a:gs pos="26000">
                <a:srgbClr val="FF9E44"/>
              </a:gs>
            </a:gsLst>
            <a:lin ang="0" scaled="1"/>
            <a:tileRect/>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41" tIns="39141" rIns="39141" bIns="39141" numCol="1" spcCol="29355" rtlCol="0" anchor="ctr">
            <a:noAutofit/>
          </a:bodyPr>
          <a:lstStyle/>
          <a:p>
            <a:pPr defTabSz="450181" rtl="0" latinLnBrk="1" hangingPunct="0"/>
            <a:endParaRPr lang="en-US" sz="2800" kern="1200">
              <a:solidFill>
                <a:srgbClr val="FFFFFF"/>
              </a:solidFill>
              <a:latin typeface="Helvetica Neue Light"/>
              <a:ea typeface="Helvetica Neue Light"/>
              <a:cs typeface="Helvetica Neue Light"/>
            </a:endParaRPr>
          </a:p>
        </p:txBody>
      </p:sp>
      <p:sp>
        <p:nvSpPr>
          <p:cNvPr id="3" name="Shape 3"/>
          <p:cNvSpPr>
            <a:spLocks noGrp="1"/>
          </p:cNvSpPr>
          <p:nvPr>
            <p:ph type="title"/>
          </p:nvPr>
        </p:nvSpPr>
        <p:spPr>
          <a:xfrm>
            <a:off x="435338" y="232200"/>
            <a:ext cx="9035355" cy="61538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p>
            <a:pPr lvl="0">
              <a:defRPr sz="1800" b="0"/>
            </a:pPr>
            <a:r>
              <a:rPr sz="3200" b="1" dirty="0"/>
              <a:t>Title Text</a:t>
            </a:r>
          </a:p>
        </p:txBody>
      </p:sp>
      <p:sp>
        <p:nvSpPr>
          <p:cNvPr id="4" name="Shape 4"/>
          <p:cNvSpPr>
            <a:spLocks noGrp="1"/>
          </p:cNvSpPr>
          <p:nvPr>
            <p:ph type="body" idx="1"/>
          </p:nvPr>
        </p:nvSpPr>
        <p:spPr>
          <a:xfrm>
            <a:off x="435338" y="1235231"/>
            <a:ext cx="9035355" cy="453123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r>
              <a:rPr sz="2800" dirty="0">
                <a:solidFill>
                  <a:srgbClr val="747474"/>
                </a:solidFill>
              </a:rPr>
              <a:t>Body Level One</a:t>
            </a:r>
          </a:p>
          <a:p>
            <a:pPr lvl="1">
              <a:defRPr sz="1800">
                <a:solidFill>
                  <a:srgbClr val="000000"/>
                </a:solidFill>
              </a:defRPr>
            </a:pPr>
            <a:r>
              <a:rPr sz="2800" dirty="0">
                <a:solidFill>
                  <a:srgbClr val="747474"/>
                </a:solidFill>
              </a:rPr>
              <a:t>Body Level Two</a:t>
            </a:r>
          </a:p>
          <a:p>
            <a:pPr lvl="2">
              <a:defRPr sz="1800">
                <a:solidFill>
                  <a:srgbClr val="000000"/>
                </a:solidFill>
              </a:defRPr>
            </a:pPr>
            <a:r>
              <a:rPr sz="2800" dirty="0">
                <a:solidFill>
                  <a:srgbClr val="747474"/>
                </a:solidFill>
              </a:rPr>
              <a:t>Body Level Three</a:t>
            </a:r>
          </a:p>
          <a:p>
            <a:pPr lvl="3">
              <a:defRPr sz="1800">
                <a:solidFill>
                  <a:srgbClr val="000000"/>
                </a:solidFill>
              </a:defRPr>
            </a:pPr>
            <a:r>
              <a:rPr sz="2800" dirty="0">
                <a:solidFill>
                  <a:srgbClr val="747474"/>
                </a:solidFill>
              </a:rPr>
              <a:t>Body Level Four</a:t>
            </a:r>
          </a:p>
          <a:p>
            <a:pPr lvl="4">
              <a:defRPr sz="1800">
                <a:solidFill>
                  <a:srgbClr val="000000"/>
                </a:solidFill>
              </a:defRPr>
            </a:pPr>
            <a:r>
              <a:rPr sz="2800" dirty="0">
                <a:solidFill>
                  <a:srgbClr val="747474"/>
                </a:solidFill>
              </a:rPr>
              <a:t>Body Level Five</a:t>
            </a:r>
          </a:p>
        </p:txBody>
      </p:sp>
      <p:sp>
        <p:nvSpPr>
          <p:cNvPr id="2" name="Slide Number Placeholder 1"/>
          <p:cNvSpPr>
            <a:spLocks noGrp="1"/>
          </p:cNvSpPr>
          <p:nvPr>
            <p:ph type="sldNum" sz="quarter" idx="4"/>
          </p:nvPr>
        </p:nvSpPr>
        <p:spPr>
          <a:xfrm>
            <a:off x="435322" y="6250808"/>
            <a:ext cx="2310835" cy="365001"/>
          </a:xfrm>
          <a:prstGeom prst="rect">
            <a:avLst/>
          </a:prstGeom>
        </p:spPr>
        <p:txBody>
          <a:bodyPr vert="horz" lIns="70462" tIns="35231" rIns="70462" bIns="35231" rtlCol="0" anchor="ctr"/>
          <a:lstStyle>
            <a:lvl1pPr algn="l">
              <a:defRPr sz="1000">
                <a:solidFill>
                  <a:schemeClr val="tx1">
                    <a:tint val="75000"/>
                  </a:schemeClr>
                </a:solidFill>
              </a:defRPr>
            </a:lvl1pPr>
          </a:lstStyle>
          <a:p>
            <a:pPr defTabSz="478456" rtl="0"/>
            <a:fld id="{5B17291D-5C19-6443-A837-6CB2FE3175A2}" type="slidenum">
              <a:rPr lang="en-US" kern="1200" smtClean="0">
                <a:solidFill>
                  <a:srgbClr val="000000">
                    <a:tint val="75000"/>
                  </a:srgbClr>
                </a:solidFill>
                <a:latin typeface="Helvetica Neue Light"/>
                <a:ea typeface="Helvetica Neue Light"/>
                <a:cs typeface="Helvetica Neue Light"/>
              </a:rPr>
              <a:pPr defTabSz="478456" rtl="0"/>
              <a:t>‹#›</a:t>
            </a:fld>
            <a:endParaRPr lang="en-US" kern="1200" dirty="0">
              <a:solidFill>
                <a:srgbClr val="000000">
                  <a:tint val="75000"/>
                </a:srgbClr>
              </a:solidFill>
              <a:latin typeface="Helvetica Neue Light"/>
              <a:ea typeface="Helvetica Neue Light"/>
              <a:cs typeface="Helvetica Neue Light"/>
            </a:endParaRPr>
          </a:p>
        </p:txBody>
      </p:sp>
    </p:spTree>
    <p:extLst>
      <p:ext uri="{BB962C8B-B14F-4D97-AF65-F5344CB8AC3E}">
        <p14:creationId xmlns:p14="http://schemas.microsoft.com/office/powerpoint/2010/main" val="118329004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p:transition spd="med"/>
  <p:hf hdr="0" ftr="0" dt="0"/>
  <p:txStyles>
    <p:titleStyle>
      <a:lvl1pPr defTabSz="450093">
        <a:defRPr sz="3200" b="1">
          <a:solidFill>
            <a:schemeClr val="bg1"/>
          </a:solidFill>
          <a:latin typeface="Helvetica Neue"/>
          <a:ea typeface="Helvetica Neue"/>
          <a:cs typeface="Helvetica Neue"/>
          <a:sym typeface="Helvetica Neue"/>
        </a:defRPr>
      </a:lvl1pPr>
      <a:lvl2pPr indent="176125" defTabSz="450093">
        <a:defRPr sz="3200" b="1">
          <a:latin typeface="Helvetica Neue"/>
          <a:ea typeface="Helvetica Neue"/>
          <a:cs typeface="Helvetica Neue"/>
          <a:sym typeface="Helvetica Neue"/>
        </a:defRPr>
      </a:lvl2pPr>
      <a:lvl3pPr indent="352247" defTabSz="450093">
        <a:defRPr sz="3200" b="1">
          <a:latin typeface="Helvetica Neue"/>
          <a:ea typeface="Helvetica Neue"/>
          <a:cs typeface="Helvetica Neue"/>
          <a:sym typeface="Helvetica Neue"/>
        </a:defRPr>
      </a:lvl3pPr>
      <a:lvl4pPr indent="528366" defTabSz="450093">
        <a:defRPr sz="3200" b="1">
          <a:latin typeface="Helvetica Neue"/>
          <a:ea typeface="Helvetica Neue"/>
          <a:cs typeface="Helvetica Neue"/>
          <a:sym typeface="Helvetica Neue"/>
        </a:defRPr>
      </a:lvl4pPr>
      <a:lvl5pPr indent="704491" defTabSz="450093">
        <a:defRPr sz="3200" b="1">
          <a:latin typeface="Helvetica Neue"/>
          <a:ea typeface="Helvetica Neue"/>
          <a:cs typeface="Helvetica Neue"/>
          <a:sym typeface="Helvetica Neue"/>
        </a:defRPr>
      </a:lvl5pPr>
      <a:lvl6pPr indent="880616" defTabSz="450093">
        <a:defRPr sz="3200" b="1">
          <a:latin typeface="Helvetica Neue"/>
          <a:ea typeface="Helvetica Neue"/>
          <a:cs typeface="Helvetica Neue"/>
          <a:sym typeface="Helvetica Neue"/>
        </a:defRPr>
      </a:lvl6pPr>
      <a:lvl7pPr indent="1056732" defTabSz="450093">
        <a:defRPr sz="3200" b="1">
          <a:latin typeface="Helvetica Neue"/>
          <a:ea typeface="Helvetica Neue"/>
          <a:cs typeface="Helvetica Neue"/>
          <a:sym typeface="Helvetica Neue"/>
        </a:defRPr>
      </a:lvl7pPr>
      <a:lvl8pPr indent="1232859" defTabSz="450093">
        <a:defRPr sz="3200" b="1">
          <a:latin typeface="Helvetica Neue"/>
          <a:ea typeface="Helvetica Neue"/>
          <a:cs typeface="Helvetica Neue"/>
          <a:sym typeface="Helvetica Neue"/>
        </a:defRPr>
      </a:lvl8pPr>
      <a:lvl9pPr indent="1408982" defTabSz="450093">
        <a:defRPr sz="3200" b="1">
          <a:latin typeface="Helvetica Neue"/>
          <a:ea typeface="Helvetica Neue"/>
          <a:cs typeface="Helvetica Neue"/>
          <a:sym typeface="Helvetica Neue"/>
        </a:defRPr>
      </a:lvl9pPr>
    </p:titleStyle>
    <p:bodyStyle>
      <a:lvl1pPr marL="352247" indent="-352247" defTabSz="450093">
        <a:lnSpc>
          <a:spcPct val="120000"/>
        </a:lnSpc>
        <a:spcBef>
          <a:spcPts val="1543"/>
        </a:spcBef>
        <a:buSzPct val="75000"/>
        <a:buFont typeface="Helvetica Neue"/>
        <a:buChar char="•"/>
        <a:defRPr sz="2800">
          <a:solidFill>
            <a:srgbClr val="747474"/>
          </a:solidFill>
          <a:latin typeface="+mn-lt"/>
          <a:ea typeface="+mn-ea"/>
          <a:cs typeface="+mn-cs"/>
          <a:sym typeface="Helvetica Neue Light"/>
        </a:defRPr>
      </a:lvl1pPr>
      <a:lvl2pPr marL="704491" indent="-352247" defTabSz="450093">
        <a:lnSpc>
          <a:spcPct val="120000"/>
        </a:lnSpc>
        <a:spcBef>
          <a:spcPts val="1543"/>
        </a:spcBef>
        <a:buSzPct val="75000"/>
        <a:buFont typeface="Helvetica Neue"/>
        <a:buChar char="•"/>
        <a:defRPr sz="2800">
          <a:solidFill>
            <a:srgbClr val="747474"/>
          </a:solidFill>
          <a:latin typeface="+mn-lt"/>
          <a:ea typeface="+mn-ea"/>
          <a:cs typeface="+mn-cs"/>
          <a:sym typeface="Helvetica Neue Light"/>
        </a:defRPr>
      </a:lvl2pPr>
      <a:lvl3pPr marL="1056732" indent="-352247" defTabSz="450093">
        <a:lnSpc>
          <a:spcPct val="120000"/>
        </a:lnSpc>
        <a:spcBef>
          <a:spcPts val="1543"/>
        </a:spcBef>
        <a:buSzPct val="75000"/>
        <a:buFont typeface="Helvetica Neue"/>
        <a:buChar char="•"/>
        <a:defRPr sz="2800">
          <a:solidFill>
            <a:srgbClr val="747474"/>
          </a:solidFill>
          <a:latin typeface="+mn-lt"/>
          <a:ea typeface="+mn-ea"/>
          <a:cs typeface="+mn-cs"/>
          <a:sym typeface="Helvetica Neue Light"/>
        </a:defRPr>
      </a:lvl3pPr>
      <a:lvl4pPr marL="1408982" indent="-352247" defTabSz="450093">
        <a:lnSpc>
          <a:spcPct val="120000"/>
        </a:lnSpc>
        <a:spcBef>
          <a:spcPts val="1543"/>
        </a:spcBef>
        <a:buSzPct val="75000"/>
        <a:buFont typeface="Helvetica Neue"/>
        <a:buChar char="•"/>
        <a:defRPr sz="2800">
          <a:solidFill>
            <a:srgbClr val="747474"/>
          </a:solidFill>
          <a:latin typeface="+mn-lt"/>
          <a:ea typeface="+mn-ea"/>
          <a:cs typeface="+mn-cs"/>
          <a:sym typeface="Helvetica Neue Light"/>
        </a:defRPr>
      </a:lvl4pPr>
      <a:lvl5pPr marL="1761230" indent="-352247" defTabSz="450093">
        <a:lnSpc>
          <a:spcPct val="120000"/>
        </a:lnSpc>
        <a:spcBef>
          <a:spcPts val="1543"/>
        </a:spcBef>
        <a:buSzPct val="75000"/>
        <a:buFont typeface="Helvetica Neue"/>
        <a:buChar char="•"/>
        <a:defRPr sz="2800">
          <a:solidFill>
            <a:srgbClr val="747474"/>
          </a:solidFill>
          <a:latin typeface="+mn-lt"/>
          <a:ea typeface="+mn-ea"/>
          <a:cs typeface="+mn-cs"/>
          <a:sym typeface="Helvetica Neue Light"/>
        </a:defRPr>
      </a:lvl5pPr>
      <a:lvl6pPr marL="2113475" indent="-352247" defTabSz="450093">
        <a:spcBef>
          <a:spcPts val="3240"/>
        </a:spcBef>
        <a:buSzPct val="75000"/>
        <a:buFont typeface="Helvetica Neue"/>
        <a:buChar char="•"/>
        <a:defRPr sz="2800">
          <a:solidFill>
            <a:srgbClr val="747474"/>
          </a:solidFill>
          <a:latin typeface="+mn-lt"/>
          <a:ea typeface="+mn-ea"/>
          <a:cs typeface="+mn-cs"/>
          <a:sym typeface="Helvetica Neue Light"/>
        </a:defRPr>
      </a:lvl6pPr>
      <a:lvl7pPr marL="2465716" indent="-352247" defTabSz="450093">
        <a:spcBef>
          <a:spcPts val="3240"/>
        </a:spcBef>
        <a:buSzPct val="75000"/>
        <a:buFont typeface="Helvetica Neue"/>
        <a:buChar char="•"/>
        <a:defRPr sz="2800">
          <a:solidFill>
            <a:srgbClr val="747474"/>
          </a:solidFill>
          <a:latin typeface="+mn-lt"/>
          <a:ea typeface="+mn-ea"/>
          <a:cs typeface="+mn-cs"/>
          <a:sym typeface="Helvetica Neue Light"/>
        </a:defRPr>
      </a:lvl7pPr>
      <a:lvl8pPr marL="2817963" indent="-352247" defTabSz="450093">
        <a:spcBef>
          <a:spcPts val="3240"/>
        </a:spcBef>
        <a:buSzPct val="75000"/>
        <a:buFont typeface="Helvetica Neue"/>
        <a:buChar char="•"/>
        <a:defRPr sz="2800">
          <a:solidFill>
            <a:srgbClr val="747474"/>
          </a:solidFill>
          <a:latin typeface="+mn-lt"/>
          <a:ea typeface="+mn-ea"/>
          <a:cs typeface="+mn-cs"/>
          <a:sym typeface="Helvetica Neue Light"/>
        </a:defRPr>
      </a:lvl8pPr>
      <a:lvl9pPr marL="3170214" indent="-352247" defTabSz="450093">
        <a:spcBef>
          <a:spcPts val="3240"/>
        </a:spcBef>
        <a:buSzPct val="75000"/>
        <a:buFont typeface="Helvetica Neue"/>
        <a:buChar char="•"/>
        <a:defRPr sz="2800">
          <a:solidFill>
            <a:srgbClr val="747474"/>
          </a:solidFill>
          <a:latin typeface="+mn-lt"/>
          <a:ea typeface="+mn-ea"/>
          <a:cs typeface="+mn-cs"/>
          <a:sym typeface="Helvetica Neue Light"/>
        </a:defRPr>
      </a:lvl9pPr>
    </p:bodyStyle>
    <p:otherStyle>
      <a:lvl1pPr algn="r" defTabSz="450093">
        <a:defRPr sz="1000">
          <a:solidFill>
            <a:schemeClr val="tx1"/>
          </a:solidFill>
          <a:latin typeface="+mn-lt"/>
          <a:ea typeface="+mn-ea"/>
          <a:cs typeface="+mn-cs"/>
          <a:sym typeface="Helvetica Neue"/>
        </a:defRPr>
      </a:lvl1pPr>
      <a:lvl2pPr indent="176125" algn="r" defTabSz="450093">
        <a:defRPr sz="1000">
          <a:solidFill>
            <a:schemeClr val="tx1"/>
          </a:solidFill>
          <a:latin typeface="+mn-lt"/>
          <a:ea typeface="+mn-ea"/>
          <a:cs typeface="+mn-cs"/>
          <a:sym typeface="Helvetica Neue"/>
        </a:defRPr>
      </a:lvl2pPr>
      <a:lvl3pPr indent="352247" algn="r" defTabSz="450093">
        <a:defRPr sz="1000">
          <a:solidFill>
            <a:schemeClr val="tx1"/>
          </a:solidFill>
          <a:latin typeface="+mn-lt"/>
          <a:ea typeface="+mn-ea"/>
          <a:cs typeface="+mn-cs"/>
          <a:sym typeface="Helvetica Neue"/>
        </a:defRPr>
      </a:lvl3pPr>
      <a:lvl4pPr indent="528366" algn="r" defTabSz="450093">
        <a:defRPr sz="1000">
          <a:solidFill>
            <a:schemeClr val="tx1"/>
          </a:solidFill>
          <a:latin typeface="+mn-lt"/>
          <a:ea typeface="+mn-ea"/>
          <a:cs typeface="+mn-cs"/>
          <a:sym typeface="Helvetica Neue"/>
        </a:defRPr>
      </a:lvl4pPr>
      <a:lvl5pPr indent="704491" algn="r" defTabSz="450093">
        <a:defRPr sz="1000">
          <a:solidFill>
            <a:schemeClr val="tx1"/>
          </a:solidFill>
          <a:latin typeface="+mn-lt"/>
          <a:ea typeface="+mn-ea"/>
          <a:cs typeface="+mn-cs"/>
          <a:sym typeface="Helvetica Neue"/>
        </a:defRPr>
      </a:lvl5pPr>
      <a:lvl6pPr indent="880616" algn="r" defTabSz="450093">
        <a:defRPr sz="1000">
          <a:solidFill>
            <a:schemeClr val="tx1"/>
          </a:solidFill>
          <a:latin typeface="+mn-lt"/>
          <a:ea typeface="+mn-ea"/>
          <a:cs typeface="+mn-cs"/>
          <a:sym typeface="Helvetica Neue"/>
        </a:defRPr>
      </a:lvl6pPr>
      <a:lvl7pPr indent="1056732" algn="r" defTabSz="450093">
        <a:defRPr sz="1000">
          <a:solidFill>
            <a:schemeClr val="tx1"/>
          </a:solidFill>
          <a:latin typeface="+mn-lt"/>
          <a:ea typeface="+mn-ea"/>
          <a:cs typeface="+mn-cs"/>
          <a:sym typeface="Helvetica Neue"/>
        </a:defRPr>
      </a:lvl7pPr>
      <a:lvl8pPr indent="1232859" algn="r" defTabSz="450093">
        <a:defRPr sz="1000">
          <a:solidFill>
            <a:schemeClr val="tx1"/>
          </a:solidFill>
          <a:latin typeface="+mn-lt"/>
          <a:ea typeface="+mn-ea"/>
          <a:cs typeface="+mn-cs"/>
          <a:sym typeface="Helvetica Neue"/>
        </a:defRPr>
      </a:lvl8pPr>
      <a:lvl9pPr indent="1408982" algn="r" defTabSz="450093">
        <a:defRPr sz="1000">
          <a:solidFill>
            <a:schemeClr val="tx1"/>
          </a:solidFill>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4"/>
          <p:cNvSpPr/>
          <p:nvPr userDrawn="1"/>
        </p:nvSpPr>
        <p:spPr>
          <a:xfrm>
            <a:off x="0" y="26"/>
            <a:ext cx="9916292" cy="1029173"/>
          </a:xfrm>
          <a:prstGeom prst="rect">
            <a:avLst/>
          </a:prstGeom>
          <a:gradFill flip="none" rotWithShape="1">
            <a:gsLst>
              <a:gs pos="0">
                <a:srgbClr val="FEB94C"/>
              </a:gs>
              <a:gs pos="26000">
                <a:srgbClr val="FF9E44"/>
              </a:gs>
            </a:gsLst>
            <a:lin ang="0" scaled="1"/>
            <a:tileRect/>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44" tIns="39144" rIns="39144" bIns="39144" numCol="1" spcCol="29356" rtlCol="0" anchor="ctr">
            <a:noAutofit/>
          </a:bodyPr>
          <a:lstStyle/>
          <a:p>
            <a:pPr defTabSz="450205" rtl="0" latinLnBrk="1" hangingPunct="0"/>
            <a:endParaRPr lang="en-US" sz="2800" kern="1200">
              <a:solidFill>
                <a:srgbClr val="FFFFFF"/>
              </a:solidFill>
              <a:latin typeface="Helvetica Neue Light"/>
              <a:ea typeface="Helvetica Neue Light"/>
              <a:cs typeface="Helvetica Neue Light"/>
            </a:endParaRPr>
          </a:p>
        </p:txBody>
      </p:sp>
      <p:sp>
        <p:nvSpPr>
          <p:cNvPr id="3" name="Shape 3"/>
          <p:cNvSpPr>
            <a:spLocks noGrp="1"/>
          </p:cNvSpPr>
          <p:nvPr>
            <p:ph type="title"/>
          </p:nvPr>
        </p:nvSpPr>
        <p:spPr>
          <a:xfrm>
            <a:off x="435338" y="232199"/>
            <a:ext cx="9035355" cy="61538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p>
            <a:pPr lvl="0">
              <a:defRPr sz="1800" b="0"/>
            </a:pPr>
            <a:r>
              <a:rPr sz="3200" b="1" dirty="0"/>
              <a:t>Title Text</a:t>
            </a:r>
          </a:p>
        </p:txBody>
      </p:sp>
      <p:sp>
        <p:nvSpPr>
          <p:cNvPr id="4" name="Shape 4"/>
          <p:cNvSpPr>
            <a:spLocks noGrp="1"/>
          </p:cNvSpPr>
          <p:nvPr>
            <p:ph type="body" idx="1"/>
          </p:nvPr>
        </p:nvSpPr>
        <p:spPr>
          <a:xfrm>
            <a:off x="435338" y="1235231"/>
            <a:ext cx="9035355" cy="453123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r>
              <a:rPr sz="2800" dirty="0">
                <a:solidFill>
                  <a:srgbClr val="747474"/>
                </a:solidFill>
              </a:rPr>
              <a:t>Body Level One</a:t>
            </a:r>
          </a:p>
          <a:p>
            <a:pPr lvl="1">
              <a:defRPr sz="1800">
                <a:solidFill>
                  <a:srgbClr val="000000"/>
                </a:solidFill>
              </a:defRPr>
            </a:pPr>
            <a:r>
              <a:rPr sz="2800" dirty="0">
                <a:solidFill>
                  <a:srgbClr val="747474"/>
                </a:solidFill>
              </a:rPr>
              <a:t>Body Level Two</a:t>
            </a:r>
          </a:p>
          <a:p>
            <a:pPr lvl="2">
              <a:defRPr sz="1800">
                <a:solidFill>
                  <a:srgbClr val="000000"/>
                </a:solidFill>
              </a:defRPr>
            </a:pPr>
            <a:r>
              <a:rPr sz="2800" dirty="0">
                <a:solidFill>
                  <a:srgbClr val="747474"/>
                </a:solidFill>
              </a:rPr>
              <a:t>Body Level Three</a:t>
            </a:r>
          </a:p>
          <a:p>
            <a:pPr lvl="3">
              <a:defRPr sz="1800">
                <a:solidFill>
                  <a:srgbClr val="000000"/>
                </a:solidFill>
              </a:defRPr>
            </a:pPr>
            <a:r>
              <a:rPr sz="2800" dirty="0">
                <a:solidFill>
                  <a:srgbClr val="747474"/>
                </a:solidFill>
              </a:rPr>
              <a:t>Body Level Four</a:t>
            </a:r>
          </a:p>
          <a:p>
            <a:pPr lvl="4">
              <a:defRPr sz="1800">
                <a:solidFill>
                  <a:srgbClr val="000000"/>
                </a:solidFill>
              </a:defRPr>
            </a:pPr>
            <a:r>
              <a:rPr sz="2800" dirty="0">
                <a:solidFill>
                  <a:srgbClr val="747474"/>
                </a:solidFill>
              </a:rPr>
              <a:t>Body Level Five</a:t>
            </a:r>
          </a:p>
        </p:txBody>
      </p:sp>
      <p:sp>
        <p:nvSpPr>
          <p:cNvPr id="2" name="Slide Number Placeholder 1"/>
          <p:cNvSpPr>
            <a:spLocks noGrp="1"/>
          </p:cNvSpPr>
          <p:nvPr>
            <p:ph type="sldNum" sz="quarter" idx="4"/>
          </p:nvPr>
        </p:nvSpPr>
        <p:spPr>
          <a:xfrm>
            <a:off x="435322" y="6250807"/>
            <a:ext cx="2310835" cy="365001"/>
          </a:xfrm>
          <a:prstGeom prst="rect">
            <a:avLst/>
          </a:prstGeom>
        </p:spPr>
        <p:txBody>
          <a:bodyPr vert="horz" lIns="70465" tIns="35233" rIns="70465" bIns="35233" rtlCol="0" anchor="ctr"/>
          <a:lstStyle>
            <a:lvl1pPr algn="l">
              <a:defRPr sz="1000">
                <a:solidFill>
                  <a:schemeClr val="tx1">
                    <a:tint val="75000"/>
                  </a:schemeClr>
                </a:solidFill>
              </a:defRPr>
            </a:lvl1pPr>
          </a:lstStyle>
          <a:p>
            <a:pPr defTabSz="478481" rtl="0"/>
            <a:fld id="{5B17291D-5C19-6443-A837-6CB2FE3175A2}" type="slidenum">
              <a:rPr lang="en-US" kern="1200" smtClean="0">
                <a:solidFill>
                  <a:srgbClr val="000000">
                    <a:tint val="75000"/>
                  </a:srgbClr>
                </a:solidFill>
                <a:latin typeface="Helvetica Neue Light"/>
                <a:ea typeface="Helvetica Neue Light"/>
                <a:cs typeface="Helvetica Neue Light"/>
              </a:rPr>
              <a:pPr defTabSz="478481" rtl="0"/>
              <a:t>‹#›</a:t>
            </a:fld>
            <a:endParaRPr lang="en-US" kern="1200" dirty="0">
              <a:solidFill>
                <a:srgbClr val="000000">
                  <a:tint val="75000"/>
                </a:srgbClr>
              </a:solidFill>
              <a:latin typeface="Helvetica Neue Light"/>
              <a:ea typeface="Helvetica Neue Light"/>
              <a:cs typeface="Helvetica Neue Light"/>
            </a:endParaRPr>
          </a:p>
        </p:txBody>
      </p:sp>
    </p:spTree>
    <p:extLst>
      <p:ext uri="{BB962C8B-B14F-4D97-AF65-F5344CB8AC3E}">
        <p14:creationId xmlns:p14="http://schemas.microsoft.com/office/powerpoint/2010/main" val="388549827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38" r:id="rId5"/>
  </p:sldLayoutIdLst>
  <p:transition spd="med"/>
  <p:hf hdr="0" ftr="0" dt="0"/>
  <p:txStyles>
    <p:titleStyle>
      <a:lvl1pPr defTabSz="450114">
        <a:defRPr sz="3200" b="1">
          <a:solidFill>
            <a:schemeClr val="bg1"/>
          </a:solidFill>
          <a:latin typeface="Helvetica Neue"/>
          <a:ea typeface="Helvetica Neue"/>
          <a:cs typeface="Helvetica Neue"/>
          <a:sym typeface="Helvetica Neue"/>
        </a:defRPr>
      </a:lvl1pPr>
      <a:lvl2pPr indent="176134" defTabSz="450114">
        <a:defRPr sz="3200" b="1">
          <a:latin typeface="Helvetica Neue"/>
          <a:ea typeface="Helvetica Neue"/>
          <a:cs typeface="Helvetica Neue"/>
          <a:sym typeface="Helvetica Neue"/>
        </a:defRPr>
      </a:lvl2pPr>
      <a:lvl3pPr indent="352265" defTabSz="450114">
        <a:defRPr sz="3200" b="1">
          <a:latin typeface="Helvetica Neue"/>
          <a:ea typeface="Helvetica Neue"/>
          <a:cs typeface="Helvetica Neue"/>
          <a:sym typeface="Helvetica Neue"/>
        </a:defRPr>
      </a:lvl3pPr>
      <a:lvl4pPr indent="528394" defTabSz="450114">
        <a:defRPr sz="3200" b="1">
          <a:latin typeface="Helvetica Neue"/>
          <a:ea typeface="Helvetica Neue"/>
          <a:cs typeface="Helvetica Neue"/>
          <a:sym typeface="Helvetica Neue"/>
        </a:defRPr>
      </a:lvl4pPr>
      <a:lvl5pPr indent="704527" defTabSz="450114">
        <a:defRPr sz="3200" b="1">
          <a:latin typeface="Helvetica Neue"/>
          <a:ea typeface="Helvetica Neue"/>
          <a:cs typeface="Helvetica Neue"/>
          <a:sym typeface="Helvetica Neue"/>
        </a:defRPr>
      </a:lvl5pPr>
      <a:lvl6pPr indent="880659" defTabSz="450114">
        <a:defRPr sz="3200" b="1">
          <a:latin typeface="Helvetica Neue"/>
          <a:ea typeface="Helvetica Neue"/>
          <a:cs typeface="Helvetica Neue"/>
          <a:sym typeface="Helvetica Neue"/>
        </a:defRPr>
      </a:lvl6pPr>
      <a:lvl7pPr indent="1056786" defTabSz="450114">
        <a:defRPr sz="3200" b="1">
          <a:latin typeface="Helvetica Neue"/>
          <a:ea typeface="Helvetica Neue"/>
          <a:cs typeface="Helvetica Neue"/>
          <a:sym typeface="Helvetica Neue"/>
        </a:defRPr>
      </a:lvl7pPr>
      <a:lvl8pPr indent="1232923" defTabSz="450114">
        <a:defRPr sz="3200" b="1">
          <a:latin typeface="Helvetica Neue"/>
          <a:ea typeface="Helvetica Neue"/>
          <a:cs typeface="Helvetica Neue"/>
          <a:sym typeface="Helvetica Neue"/>
        </a:defRPr>
      </a:lvl8pPr>
      <a:lvl9pPr indent="1409055" defTabSz="450114">
        <a:defRPr sz="3200" b="1">
          <a:latin typeface="Helvetica Neue"/>
          <a:ea typeface="Helvetica Neue"/>
          <a:cs typeface="Helvetica Neue"/>
          <a:sym typeface="Helvetica Neue"/>
        </a:defRPr>
      </a:lvl9pPr>
    </p:titleStyle>
    <p:bodyStyle>
      <a:lvl1pPr marL="352265" indent="-352265" defTabSz="450114">
        <a:lnSpc>
          <a:spcPct val="120000"/>
        </a:lnSpc>
        <a:spcBef>
          <a:spcPts val="1543"/>
        </a:spcBef>
        <a:buSzPct val="75000"/>
        <a:buFont typeface="Helvetica Neue"/>
        <a:buChar char="•"/>
        <a:defRPr sz="2800">
          <a:solidFill>
            <a:srgbClr val="747474"/>
          </a:solidFill>
          <a:latin typeface="+mn-lt"/>
          <a:ea typeface="+mn-ea"/>
          <a:cs typeface="+mn-cs"/>
          <a:sym typeface="Helvetica Neue Light"/>
        </a:defRPr>
      </a:lvl1pPr>
      <a:lvl2pPr marL="704527" indent="-352265" defTabSz="450114">
        <a:lnSpc>
          <a:spcPct val="120000"/>
        </a:lnSpc>
        <a:spcBef>
          <a:spcPts val="1543"/>
        </a:spcBef>
        <a:buSzPct val="75000"/>
        <a:buFont typeface="Helvetica Neue"/>
        <a:buChar char="•"/>
        <a:defRPr sz="2800">
          <a:solidFill>
            <a:srgbClr val="747474"/>
          </a:solidFill>
          <a:latin typeface="+mn-lt"/>
          <a:ea typeface="+mn-ea"/>
          <a:cs typeface="+mn-cs"/>
          <a:sym typeface="Helvetica Neue Light"/>
        </a:defRPr>
      </a:lvl2pPr>
      <a:lvl3pPr marL="1056786" indent="-352265" defTabSz="450114">
        <a:lnSpc>
          <a:spcPct val="120000"/>
        </a:lnSpc>
        <a:spcBef>
          <a:spcPts val="1543"/>
        </a:spcBef>
        <a:buSzPct val="75000"/>
        <a:buFont typeface="Helvetica Neue"/>
        <a:buChar char="•"/>
        <a:defRPr sz="2800">
          <a:solidFill>
            <a:srgbClr val="747474"/>
          </a:solidFill>
          <a:latin typeface="+mn-lt"/>
          <a:ea typeface="+mn-ea"/>
          <a:cs typeface="+mn-cs"/>
          <a:sym typeface="Helvetica Neue Light"/>
        </a:defRPr>
      </a:lvl3pPr>
      <a:lvl4pPr marL="1409055" indent="-352265" defTabSz="450114">
        <a:lnSpc>
          <a:spcPct val="120000"/>
        </a:lnSpc>
        <a:spcBef>
          <a:spcPts val="1543"/>
        </a:spcBef>
        <a:buSzPct val="75000"/>
        <a:buFont typeface="Helvetica Neue"/>
        <a:buChar char="•"/>
        <a:defRPr sz="2800">
          <a:solidFill>
            <a:srgbClr val="747474"/>
          </a:solidFill>
          <a:latin typeface="+mn-lt"/>
          <a:ea typeface="+mn-ea"/>
          <a:cs typeface="+mn-cs"/>
          <a:sym typeface="Helvetica Neue Light"/>
        </a:defRPr>
      </a:lvl4pPr>
      <a:lvl5pPr marL="1761320" indent="-352265" defTabSz="450114">
        <a:lnSpc>
          <a:spcPct val="120000"/>
        </a:lnSpc>
        <a:spcBef>
          <a:spcPts val="1543"/>
        </a:spcBef>
        <a:buSzPct val="75000"/>
        <a:buFont typeface="Helvetica Neue"/>
        <a:buChar char="•"/>
        <a:defRPr sz="2800">
          <a:solidFill>
            <a:srgbClr val="747474"/>
          </a:solidFill>
          <a:latin typeface="+mn-lt"/>
          <a:ea typeface="+mn-ea"/>
          <a:cs typeface="+mn-cs"/>
          <a:sym typeface="Helvetica Neue Light"/>
        </a:defRPr>
      </a:lvl5pPr>
      <a:lvl6pPr marL="2113582" indent="-352265" defTabSz="450114">
        <a:spcBef>
          <a:spcPts val="3240"/>
        </a:spcBef>
        <a:buSzPct val="75000"/>
        <a:buFont typeface="Helvetica Neue"/>
        <a:buChar char="•"/>
        <a:defRPr sz="2800">
          <a:solidFill>
            <a:srgbClr val="747474"/>
          </a:solidFill>
          <a:latin typeface="+mn-lt"/>
          <a:ea typeface="+mn-ea"/>
          <a:cs typeface="+mn-cs"/>
          <a:sym typeface="Helvetica Neue Light"/>
        </a:defRPr>
      </a:lvl6pPr>
      <a:lvl7pPr marL="2465842" indent="-352265" defTabSz="450114">
        <a:spcBef>
          <a:spcPts val="3240"/>
        </a:spcBef>
        <a:buSzPct val="75000"/>
        <a:buFont typeface="Helvetica Neue"/>
        <a:buChar char="•"/>
        <a:defRPr sz="2800">
          <a:solidFill>
            <a:srgbClr val="747474"/>
          </a:solidFill>
          <a:latin typeface="+mn-lt"/>
          <a:ea typeface="+mn-ea"/>
          <a:cs typeface="+mn-cs"/>
          <a:sym typeface="Helvetica Neue Light"/>
        </a:defRPr>
      </a:lvl7pPr>
      <a:lvl8pPr marL="2818106" indent="-352265" defTabSz="450114">
        <a:spcBef>
          <a:spcPts val="3240"/>
        </a:spcBef>
        <a:buSzPct val="75000"/>
        <a:buFont typeface="Helvetica Neue"/>
        <a:buChar char="•"/>
        <a:defRPr sz="2800">
          <a:solidFill>
            <a:srgbClr val="747474"/>
          </a:solidFill>
          <a:latin typeface="+mn-lt"/>
          <a:ea typeface="+mn-ea"/>
          <a:cs typeface="+mn-cs"/>
          <a:sym typeface="Helvetica Neue Light"/>
        </a:defRPr>
      </a:lvl8pPr>
      <a:lvl9pPr marL="3170371" indent="-352265" defTabSz="450114">
        <a:spcBef>
          <a:spcPts val="3240"/>
        </a:spcBef>
        <a:buSzPct val="75000"/>
        <a:buFont typeface="Helvetica Neue"/>
        <a:buChar char="•"/>
        <a:defRPr sz="2800">
          <a:solidFill>
            <a:srgbClr val="747474"/>
          </a:solidFill>
          <a:latin typeface="+mn-lt"/>
          <a:ea typeface="+mn-ea"/>
          <a:cs typeface="+mn-cs"/>
          <a:sym typeface="Helvetica Neue Light"/>
        </a:defRPr>
      </a:lvl9pPr>
    </p:bodyStyle>
    <p:otherStyle>
      <a:lvl1pPr algn="r" defTabSz="450114">
        <a:defRPr sz="1000">
          <a:solidFill>
            <a:schemeClr val="tx1"/>
          </a:solidFill>
          <a:latin typeface="+mn-lt"/>
          <a:ea typeface="+mn-ea"/>
          <a:cs typeface="+mn-cs"/>
          <a:sym typeface="Helvetica Neue"/>
        </a:defRPr>
      </a:lvl1pPr>
      <a:lvl2pPr indent="176134" algn="r" defTabSz="450114">
        <a:defRPr sz="1000">
          <a:solidFill>
            <a:schemeClr val="tx1"/>
          </a:solidFill>
          <a:latin typeface="+mn-lt"/>
          <a:ea typeface="+mn-ea"/>
          <a:cs typeface="+mn-cs"/>
          <a:sym typeface="Helvetica Neue"/>
        </a:defRPr>
      </a:lvl2pPr>
      <a:lvl3pPr indent="352265" algn="r" defTabSz="450114">
        <a:defRPr sz="1000">
          <a:solidFill>
            <a:schemeClr val="tx1"/>
          </a:solidFill>
          <a:latin typeface="+mn-lt"/>
          <a:ea typeface="+mn-ea"/>
          <a:cs typeface="+mn-cs"/>
          <a:sym typeface="Helvetica Neue"/>
        </a:defRPr>
      </a:lvl3pPr>
      <a:lvl4pPr indent="528394" algn="r" defTabSz="450114">
        <a:defRPr sz="1000">
          <a:solidFill>
            <a:schemeClr val="tx1"/>
          </a:solidFill>
          <a:latin typeface="+mn-lt"/>
          <a:ea typeface="+mn-ea"/>
          <a:cs typeface="+mn-cs"/>
          <a:sym typeface="Helvetica Neue"/>
        </a:defRPr>
      </a:lvl4pPr>
      <a:lvl5pPr indent="704527" algn="r" defTabSz="450114">
        <a:defRPr sz="1000">
          <a:solidFill>
            <a:schemeClr val="tx1"/>
          </a:solidFill>
          <a:latin typeface="+mn-lt"/>
          <a:ea typeface="+mn-ea"/>
          <a:cs typeface="+mn-cs"/>
          <a:sym typeface="Helvetica Neue"/>
        </a:defRPr>
      </a:lvl5pPr>
      <a:lvl6pPr indent="880659" algn="r" defTabSz="450114">
        <a:defRPr sz="1000">
          <a:solidFill>
            <a:schemeClr val="tx1"/>
          </a:solidFill>
          <a:latin typeface="+mn-lt"/>
          <a:ea typeface="+mn-ea"/>
          <a:cs typeface="+mn-cs"/>
          <a:sym typeface="Helvetica Neue"/>
        </a:defRPr>
      </a:lvl6pPr>
      <a:lvl7pPr indent="1056786" algn="r" defTabSz="450114">
        <a:defRPr sz="1000">
          <a:solidFill>
            <a:schemeClr val="tx1"/>
          </a:solidFill>
          <a:latin typeface="+mn-lt"/>
          <a:ea typeface="+mn-ea"/>
          <a:cs typeface="+mn-cs"/>
          <a:sym typeface="Helvetica Neue"/>
        </a:defRPr>
      </a:lvl7pPr>
      <a:lvl8pPr indent="1232923" algn="r" defTabSz="450114">
        <a:defRPr sz="1000">
          <a:solidFill>
            <a:schemeClr val="tx1"/>
          </a:solidFill>
          <a:latin typeface="+mn-lt"/>
          <a:ea typeface="+mn-ea"/>
          <a:cs typeface="+mn-cs"/>
          <a:sym typeface="Helvetica Neue"/>
        </a:defRPr>
      </a:lvl8pPr>
      <a:lvl9pPr indent="1409055" algn="r" defTabSz="450114">
        <a:defRPr sz="1000">
          <a:solidFill>
            <a:schemeClr val="tx1"/>
          </a:solidFill>
          <a:latin typeface="+mn-lt"/>
          <a:ea typeface="+mn-ea"/>
          <a:cs typeface="+mn-cs"/>
          <a:sym typeface="Helvetica Neue"/>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5695" tIns="47850" rIns="95695" bIns="4785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95300" y="1600220"/>
            <a:ext cx="8915400" cy="4525963"/>
          </a:xfrm>
          <a:prstGeom prst="rect">
            <a:avLst/>
          </a:prstGeom>
        </p:spPr>
        <p:txBody>
          <a:bodyPr vert="horz" lIns="95695" tIns="47850" rIns="95695" bIns="4785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95300" y="6356370"/>
            <a:ext cx="2311400" cy="365125"/>
          </a:xfrm>
          <a:prstGeom prst="rect">
            <a:avLst/>
          </a:prstGeom>
        </p:spPr>
        <p:txBody>
          <a:bodyPr vert="horz" lIns="95695" tIns="47850" rIns="95695" bIns="47850" rtlCol="0" anchor="ctr"/>
          <a:lstStyle>
            <a:lvl1pPr algn="l">
              <a:defRPr sz="1300">
                <a:solidFill>
                  <a:schemeClr val="tx1">
                    <a:tint val="75000"/>
                  </a:schemeClr>
                </a:solidFill>
              </a:defRPr>
            </a:lvl1pPr>
          </a:lstStyle>
          <a:p>
            <a:pPr defTabSz="478481" rtl="0"/>
            <a:fld id="{D5A9894B-E0BE-104A-B2B1-6272A8C31264}" type="datetimeFigureOut">
              <a:rPr lang="en-US" kern="1200" smtClean="0">
                <a:solidFill>
                  <a:prstClr val="black">
                    <a:tint val="75000"/>
                  </a:prstClr>
                </a:solidFill>
                <a:latin typeface="Calibri"/>
              </a:rPr>
              <a:pPr defTabSz="478481" rtl="0"/>
              <a:t>6/27/2018</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384552" y="6356370"/>
            <a:ext cx="3136900" cy="365125"/>
          </a:xfrm>
          <a:prstGeom prst="rect">
            <a:avLst/>
          </a:prstGeom>
        </p:spPr>
        <p:txBody>
          <a:bodyPr vert="horz" lIns="95695" tIns="47850" rIns="95695" bIns="47850" rtlCol="0" anchor="ctr"/>
          <a:lstStyle>
            <a:lvl1pPr algn="ctr">
              <a:defRPr sz="1300">
                <a:solidFill>
                  <a:schemeClr val="tx1">
                    <a:tint val="75000"/>
                  </a:schemeClr>
                </a:solidFill>
              </a:defRPr>
            </a:lvl1pPr>
          </a:lstStyle>
          <a:p>
            <a:pPr defTabSz="478481" rtl="0"/>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7099301" y="6356370"/>
            <a:ext cx="2311400" cy="365125"/>
          </a:xfrm>
          <a:prstGeom prst="rect">
            <a:avLst/>
          </a:prstGeom>
        </p:spPr>
        <p:txBody>
          <a:bodyPr vert="horz" lIns="95695" tIns="47850" rIns="95695" bIns="47850" rtlCol="0" anchor="ctr"/>
          <a:lstStyle>
            <a:lvl1pPr algn="r">
              <a:defRPr sz="1300">
                <a:solidFill>
                  <a:schemeClr val="tx1">
                    <a:tint val="75000"/>
                  </a:schemeClr>
                </a:solidFill>
              </a:defRPr>
            </a:lvl1pPr>
          </a:lstStyle>
          <a:p>
            <a:pPr defTabSz="478481" rtl="0"/>
            <a:fld id="{6B931C0B-1B6D-E441-8436-DD6B6956F9F1}" type="slidenum">
              <a:rPr lang="en-US" kern="1200" smtClean="0">
                <a:solidFill>
                  <a:prstClr val="black">
                    <a:tint val="75000"/>
                  </a:prstClr>
                </a:solidFill>
                <a:latin typeface="Calibri"/>
              </a:rPr>
              <a:pPr defTabSz="478481" rtl="0"/>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305008453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txStyles>
    <p:titleStyle>
      <a:lvl1pPr algn="ctr" defTabSz="478481" rtl="0" eaLnBrk="1" latinLnBrk="0" hangingPunct="1">
        <a:spcBef>
          <a:spcPct val="0"/>
        </a:spcBef>
        <a:buNone/>
        <a:defRPr sz="4600" kern="1200">
          <a:solidFill>
            <a:schemeClr val="tx1"/>
          </a:solidFill>
          <a:latin typeface="+mj-lt"/>
          <a:ea typeface="+mj-ea"/>
          <a:cs typeface="+mj-cs"/>
        </a:defRPr>
      </a:lvl1pPr>
    </p:titleStyle>
    <p:bodyStyle>
      <a:lvl1pPr marL="358864" indent="-358864" algn="l" defTabSz="478481" rtl="0" eaLnBrk="1" latinLnBrk="0" hangingPunct="1">
        <a:spcBef>
          <a:spcPct val="20000"/>
        </a:spcBef>
        <a:buFont typeface="Arial"/>
        <a:buChar char="•"/>
        <a:defRPr sz="3400" kern="1200">
          <a:solidFill>
            <a:schemeClr val="tx1"/>
          </a:solidFill>
          <a:latin typeface="+mn-lt"/>
          <a:ea typeface="+mn-ea"/>
          <a:cs typeface="+mn-cs"/>
        </a:defRPr>
      </a:lvl1pPr>
      <a:lvl2pPr marL="777531" indent="-299049" algn="l" defTabSz="478481" rtl="0" eaLnBrk="1" latinLnBrk="0" hangingPunct="1">
        <a:spcBef>
          <a:spcPct val="20000"/>
        </a:spcBef>
        <a:buFont typeface="Arial"/>
        <a:buChar char="–"/>
        <a:defRPr sz="2900" kern="1200">
          <a:solidFill>
            <a:schemeClr val="tx1"/>
          </a:solidFill>
          <a:latin typeface="+mn-lt"/>
          <a:ea typeface="+mn-ea"/>
          <a:cs typeface="+mn-cs"/>
        </a:defRPr>
      </a:lvl2pPr>
      <a:lvl3pPr marL="1196202" indent="-239240" algn="l" defTabSz="478481" rtl="0" eaLnBrk="1" latinLnBrk="0" hangingPunct="1">
        <a:spcBef>
          <a:spcPct val="20000"/>
        </a:spcBef>
        <a:buFont typeface="Arial"/>
        <a:buChar char="•"/>
        <a:defRPr sz="2500" kern="1200">
          <a:solidFill>
            <a:schemeClr val="tx1"/>
          </a:solidFill>
          <a:latin typeface="+mn-lt"/>
          <a:ea typeface="+mn-ea"/>
          <a:cs typeface="+mn-cs"/>
        </a:defRPr>
      </a:lvl3pPr>
      <a:lvl4pPr marL="1674680" indent="-239240" algn="l" defTabSz="478481" rtl="0" eaLnBrk="1" latinLnBrk="0" hangingPunct="1">
        <a:spcBef>
          <a:spcPct val="20000"/>
        </a:spcBef>
        <a:buFont typeface="Arial"/>
        <a:buChar char="–"/>
        <a:defRPr sz="2100" kern="1200">
          <a:solidFill>
            <a:schemeClr val="tx1"/>
          </a:solidFill>
          <a:latin typeface="+mn-lt"/>
          <a:ea typeface="+mn-ea"/>
          <a:cs typeface="+mn-cs"/>
        </a:defRPr>
      </a:lvl4pPr>
      <a:lvl5pPr marL="2153168" indent="-239240" algn="l" defTabSz="478481" rtl="0" eaLnBrk="1" latinLnBrk="0" hangingPunct="1">
        <a:spcBef>
          <a:spcPct val="20000"/>
        </a:spcBef>
        <a:buFont typeface="Arial"/>
        <a:buChar char="»"/>
        <a:defRPr sz="2100" kern="1200">
          <a:solidFill>
            <a:schemeClr val="tx1"/>
          </a:solidFill>
          <a:latin typeface="+mn-lt"/>
          <a:ea typeface="+mn-ea"/>
          <a:cs typeface="+mn-cs"/>
        </a:defRPr>
      </a:lvl5pPr>
      <a:lvl6pPr marL="2631652" indent="-239240" algn="l" defTabSz="478481" rtl="0" eaLnBrk="1" latinLnBrk="0" hangingPunct="1">
        <a:spcBef>
          <a:spcPct val="20000"/>
        </a:spcBef>
        <a:buFont typeface="Arial"/>
        <a:buChar char="•"/>
        <a:defRPr sz="2100" kern="1200">
          <a:solidFill>
            <a:schemeClr val="tx1"/>
          </a:solidFill>
          <a:latin typeface="+mn-lt"/>
          <a:ea typeface="+mn-ea"/>
          <a:cs typeface="+mn-cs"/>
        </a:defRPr>
      </a:lvl6pPr>
      <a:lvl7pPr marL="3110127" indent="-239240" algn="l" defTabSz="478481" rtl="0" eaLnBrk="1" latinLnBrk="0" hangingPunct="1">
        <a:spcBef>
          <a:spcPct val="20000"/>
        </a:spcBef>
        <a:buFont typeface="Arial"/>
        <a:buChar char="•"/>
        <a:defRPr sz="2100" kern="1200">
          <a:solidFill>
            <a:schemeClr val="tx1"/>
          </a:solidFill>
          <a:latin typeface="+mn-lt"/>
          <a:ea typeface="+mn-ea"/>
          <a:cs typeface="+mn-cs"/>
        </a:defRPr>
      </a:lvl7pPr>
      <a:lvl8pPr marL="3588611" indent="-239240" algn="l" defTabSz="478481" rtl="0" eaLnBrk="1" latinLnBrk="0" hangingPunct="1">
        <a:spcBef>
          <a:spcPct val="20000"/>
        </a:spcBef>
        <a:buFont typeface="Arial"/>
        <a:buChar char="•"/>
        <a:defRPr sz="2100" kern="1200">
          <a:solidFill>
            <a:schemeClr val="tx1"/>
          </a:solidFill>
          <a:latin typeface="+mn-lt"/>
          <a:ea typeface="+mn-ea"/>
          <a:cs typeface="+mn-cs"/>
        </a:defRPr>
      </a:lvl8pPr>
      <a:lvl9pPr marL="4067091" indent="-239240" algn="l" defTabSz="478481"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78481" rtl="0" eaLnBrk="1" latinLnBrk="0" hangingPunct="1">
        <a:defRPr sz="1900" kern="1200">
          <a:solidFill>
            <a:schemeClr val="tx1"/>
          </a:solidFill>
          <a:latin typeface="+mn-lt"/>
          <a:ea typeface="+mn-ea"/>
          <a:cs typeface="+mn-cs"/>
        </a:defRPr>
      </a:lvl1pPr>
      <a:lvl2pPr marL="478481" algn="l" defTabSz="478481" rtl="0" eaLnBrk="1" latinLnBrk="0" hangingPunct="1">
        <a:defRPr sz="1900" kern="1200">
          <a:solidFill>
            <a:schemeClr val="tx1"/>
          </a:solidFill>
          <a:latin typeface="+mn-lt"/>
          <a:ea typeface="+mn-ea"/>
          <a:cs typeface="+mn-cs"/>
        </a:defRPr>
      </a:lvl2pPr>
      <a:lvl3pPr marL="956961" algn="l" defTabSz="478481" rtl="0" eaLnBrk="1" latinLnBrk="0" hangingPunct="1">
        <a:defRPr sz="1900" kern="1200">
          <a:solidFill>
            <a:schemeClr val="tx1"/>
          </a:solidFill>
          <a:latin typeface="+mn-lt"/>
          <a:ea typeface="+mn-ea"/>
          <a:cs typeface="+mn-cs"/>
        </a:defRPr>
      </a:lvl3pPr>
      <a:lvl4pPr marL="1435445" algn="l" defTabSz="478481" rtl="0" eaLnBrk="1" latinLnBrk="0" hangingPunct="1">
        <a:defRPr sz="1900" kern="1200">
          <a:solidFill>
            <a:schemeClr val="tx1"/>
          </a:solidFill>
          <a:latin typeface="+mn-lt"/>
          <a:ea typeface="+mn-ea"/>
          <a:cs typeface="+mn-cs"/>
        </a:defRPr>
      </a:lvl4pPr>
      <a:lvl5pPr marL="1913923" algn="l" defTabSz="478481" rtl="0" eaLnBrk="1" latinLnBrk="0" hangingPunct="1">
        <a:defRPr sz="1900" kern="1200">
          <a:solidFill>
            <a:schemeClr val="tx1"/>
          </a:solidFill>
          <a:latin typeface="+mn-lt"/>
          <a:ea typeface="+mn-ea"/>
          <a:cs typeface="+mn-cs"/>
        </a:defRPr>
      </a:lvl5pPr>
      <a:lvl6pPr marL="2392405" algn="l" defTabSz="478481" rtl="0" eaLnBrk="1" latinLnBrk="0" hangingPunct="1">
        <a:defRPr sz="1900" kern="1200">
          <a:solidFill>
            <a:schemeClr val="tx1"/>
          </a:solidFill>
          <a:latin typeface="+mn-lt"/>
          <a:ea typeface="+mn-ea"/>
          <a:cs typeface="+mn-cs"/>
        </a:defRPr>
      </a:lvl6pPr>
      <a:lvl7pPr marL="2870890" algn="l" defTabSz="478481" rtl="0" eaLnBrk="1" latinLnBrk="0" hangingPunct="1">
        <a:defRPr sz="1900" kern="1200">
          <a:solidFill>
            <a:schemeClr val="tx1"/>
          </a:solidFill>
          <a:latin typeface="+mn-lt"/>
          <a:ea typeface="+mn-ea"/>
          <a:cs typeface="+mn-cs"/>
        </a:defRPr>
      </a:lvl7pPr>
      <a:lvl8pPr marL="3349366" algn="l" defTabSz="478481" rtl="0" eaLnBrk="1" latinLnBrk="0" hangingPunct="1">
        <a:defRPr sz="1900" kern="1200">
          <a:solidFill>
            <a:schemeClr val="tx1"/>
          </a:solidFill>
          <a:latin typeface="+mn-lt"/>
          <a:ea typeface="+mn-ea"/>
          <a:cs typeface="+mn-cs"/>
        </a:defRPr>
      </a:lvl8pPr>
      <a:lvl9pPr marL="3827849" algn="l" defTabSz="478481"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4"/>
          <p:cNvSpPr/>
          <p:nvPr userDrawn="1"/>
        </p:nvSpPr>
        <p:spPr>
          <a:xfrm>
            <a:off x="0" y="17"/>
            <a:ext cx="9916292" cy="1029173"/>
          </a:xfrm>
          <a:prstGeom prst="rect">
            <a:avLst/>
          </a:prstGeom>
          <a:gradFill flip="none" rotWithShape="1">
            <a:gsLst>
              <a:gs pos="0">
                <a:srgbClr val="FEB94C"/>
              </a:gs>
              <a:gs pos="26000">
                <a:srgbClr val="FF9E44"/>
              </a:gs>
            </a:gsLst>
            <a:lin ang="0" scaled="1"/>
            <a:tileRect/>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61" tIns="39161" rIns="39161" bIns="39161" numCol="1" spcCol="29371" rtlCol="0" anchor="ctr">
            <a:noAutofit/>
          </a:bodyPr>
          <a:lstStyle/>
          <a:p>
            <a:pPr defTabSz="450390" rtl="0" latinLnBrk="1" hangingPunct="0"/>
            <a:endParaRPr lang="en-US" sz="2800" kern="1200">
              <a:solidFill>
                <a:srgbClr val="FFFFFF"/>
              </a:solidFill>
              <a:latin typeface="Helvetica Neue Light"/>
              <a:ea typeface="Helvetica Neue Light"/>
              <a:cs typeface="Helvetica Neue Light"/>
            </a:endParaRPr>
          </a:p>
        </p:txBody>
      </p:sp>
      <p:sp>
        <p:nvSpPr>
          <p:cNvPr id="3" name="Shape 3"/>
          <p:cNvSpPr>
            <a:spLocks noGrp="1"/>
          </p:cNvSpPr>
          <p:nvPr>
            <p:ph type="title"/>
          </p:nvPr>
        </p:nvSpPr>
        <p:spPr>
          <a:xfrm>
            <a:off x="435338" y="232191"/>
            <a:ext cx="9035355" cy="61538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p>
            <a:pPr lvl="0">
              <a:defRPr sz="1800" b="0"/>
            </a:pPr>
            <a:r>
              <a:rPr sz="3200" b="1" dirty="0"/>
              <a:t>Title Text</a:t>
            </a:r>
          </a:p>
        </p:txBody>
      </p:sp>
      <p:sp>
        <p:nvSpPr>
          <p:cNvPr id="4" name="Shape 4"/>
          <p:cNvSpPr>
            <a:spLocks noGrp="1"/>
          </p:cNvSpPr>
          <p:nvPr>
            <p:ph type="body" idx="1"/>
          </p:nvPr>
        </p:nvSpPr>
        <p:spPr>
          <a:xfrm>
            <a:off x="435338" y="1235231"/>
            <a:ext cx="9035355" cy="453123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r>
              <a:rPr sz="2800" dirty="0">
                <a:solidFill>
                  <a:srgbClr val="747474"/>
                </a:solidFill>
              </a:rPr>
              <a:t>Body Level One</a:t>
            </a:r>
          </a:p>
          <a:p>
            <a:pPr lvl="1">
              <a:defRPr sz="1800">
                <a:solidFill>
                  <a:srgbClr val="000000"/>
                </a:solidFill>
              </a:defRPr>
            </a:pPr>
            <a:r>
              <a:rPr sz="2800" dirty="0">
                <a:solidFill>
                  <a:srgbClr val="747474"/>
                </a:solidFill>
              </a:rPr>
              <a:t>Body Level Two</a:t>
            </a:r>
          </a:p>
          <a:p>
            <a:pPr lvl="2">
              <a:defRPr sz="1800">
                <a:solidFill>
                  <a:srgbClr val="000000"/>
                </a:solidFill>
              </a:defRPr>
            </a:pPr>
            <a:r>
              <a:rPr sz="2800" dirty="0">
                <a:solidFill>
                  <a:srgbClr val="747474"/>
                </a:solidFill>
              </a:rPr>
              <a:t>Body Level Three</a:t>
            </a:r>
          </a:p>
          <a:p>
            <a:pPr lvl="3">
              <a:defRPr sz="1800">
                <a:solidFill>
                  <a:srgbClr val="000000"/>
                </a:solidFill>
              </a:defRPr>
            </a:pPr>
            <a:r>
              <a:rPr sz="2800" dirty="0">
                <a:solidFill>
                  <a:srgbClr val="747474"/>
                </a:solidFill>
              </a:rPr>
              <a:t>Body Level Four</a:t>
            </a:r>
          </a:p>
          <a:p>
            <a:pPr lvl="4">
              <a:defRPr sz="1800">
                <a:solidFill>
                  <a:srgbClr val="000000"/>
                </a:solidFill>
              </a:defRPr>
            </a:pPr>
            <a:r>
              <a:rPr sz="2800" dirty="0">
                <a:solidFill>
                  <a:srgbClr val="747474"/>
                </a:solidFill>
              </a:rPr>
              <a:t>Body Level Five</a:t>
            </a:r>
          </a:p>
        </p:txBody>
      </p:sp>
      <p:sp>
        <p:nvSpPr>
          <p:cNvPr id="2" name="Slide Number Placeholder 1"/>
          <p:cNvSpPr>
            <a:spLocks noGrp="1"/>
          </p:cNvSpPr>
          <p:nvPr>
            <p:ph type="sldNum" sz="quarter" idx="4"/>
          </p:nvPr>
        </p:nvSpPr>
        <p:spPr>
          <a:xfrm>
            <a:off x="435322" y="6250799"/>
            <a:ext cx="2310835" cy="365001"/>
          </a:xfrm>
          <a:prstGeom prst="rect">
            <a:avLst/>
          </a:prstGeom>
        </p:spPr>
        <p:txBody>
          <a:bodyPr vert="horz" lIns="70494" tIns="35249" rIns="70494" bIns="35249" rtlCol="0" anchor="ctr"/>
          <a:lstStyle>
            <a:lvl1pPr algn="l">
              <a:defRPr sz="1000">
                <a:solidFill>
                  <a:schemeClr val="tx1">
                    <a:tint val="75000"/>
                  </a:schemeClr>
                </a:solidFill>
              </a:defRPr>
            </a:lvl1pPr>
          </a:lstStyle>
          <a:p>
            <a:pPr defTabSz="478679" rtl="0"/>
            <a:fld id="{5B17291D-5C19-6443-A837-6CB2FE3175A2}" type="slidenum">
              <a:rPr lang="en-US" kern="1200" smtClean="0">
                <a:solidFill>
                  <a:srgbClr val="000000">
                    <a:tint val="75000"/>
                  </a:srgbClr>
                </a:solidFill>
                <a:latin typeface="Helvetica Neue Light"/>
                <a:ea typeface="Helvetica Neue Light"/>
                <a:cs typeface="Helvetica Neue Light"/>
              </a:rPr>
              <a:pPr defTabSz="478679" rtl="0"/>
              <a:t>‹#›</a:t>
            </a:fld>
            <a:endParaRPr lang="en-US" kern="1200" dirty="0">
              <a:solidFill>
                <a:srgbClr val="000000">
                  <a:tint val="75000"/>
                </a:srgbClr>
              </a:solidFill>
              <a:latin typeface="Helvetica Neue Light"/>
              <a:ea typeface="Helvetica Neue Light"/>
              <a:cs typeface="Helvetica Neue Light"/>
            </a:endParaRPr>
          </a:p>
        </p:txBody>
      </p:sp>
    </p:spTree>
    <p:extLst>
      <p:ext uri="{BB962C8B-B14F-4D97-AF65-F5344CB8AC3E}">
        <p14:creationId xmlns:p14="http://schemas.microsoft.com/office/powerpoint/2010/main" val="22288460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Lst>
  <p:transition spd="med"/>
  <p:hf hdr="0" ftr="0" dt="0"/>
  <p:txStyles>
    <p:titleStyle>
      <a:lvl1pPr defTabSz="450300">
        <a:defRPr sz="3200" b="1">
          <a:solidFill>
            <a:schemeClr val="bg1"/>
          </a:solidFill>
          <a:latin typeface="Helvetica Neue"/>
          <a:ea typeface="Helvetica Neue"/>
          <a:cs typeface="Helvetica Neue"/>
          <a:sym typeface="Helvetica Neue"/>
        </a:defRPr>
      </a:lvl1pPr>
      <a:lvl2pPr indent="176207" defTabSz="450300">
        <a:defRPr sz="3200" b="1">
          <a:latin typeface="Helvetica Neue"/>
          <a:ea typeface="Helvetica Neue"/>
          <a:cs typeface="Helvetica Neue"/>
          <a:sym typeface="Helvetica Neue"/>
        </a:defRPr>
      </a:lvl2pPr>
      <a:lvl3pPr indent="352409" defTabSz="450300">
        <a:defRPr sz="3200" b="1">
          <a:latin typeface="Helvetica Neue"/>
          <a:ea typeface="Helvetica Neue"/>
          <a:cs typeface="Helvetica Neue"/>
          <a:sym typeface="Helvetica Neue"/>
        </a:defRPr>
      </a:lvl3pPr>
      <a:lvl4pPr indent="528611" defTabSz="450300">
        <a:defRPr sz="3200" b="1">
          <a:latin typeface="Helvetica Neue"/>
          <a:ea typeface="Helvetica Neue"/>
          <a:cs typeface="Helvetica Neue"/>
          <a:sym typeface="Helvetica Neue"/>
        </a:defRPr>
      </a:lvl4pPr>
      <a:lvl5pPr indent="704817" defTabSz="450300">
        <a:defRPr sz="3200" b="1">
          <a:latin typeface="Helvetica Neue"/>
          <a:ea typeface="Helvetica Neue"/>
          <a:cs typeface="Helvetica Neue"/>
          <a:sym typeface="Helvetica Neue"/>
        </a:defRPr>
      </a:lvl5pPr>
      <a:lvl6pPr indent="881019" defTabSz="450300">
        <a:defRPr sz="3200" b="1">
          <a:latin typeface="Helvetica Neue"/>
          <a:ea typeface="Helvetica Neue"/>
          <a:cs typeface="Helvetica Neue"/>
          <a:sym typeface="Helvetica Neue"/>
        </a:defRPr>
      </a:lvl6pPr>
      <a:lvl7pPr indent="1057225" defTabSz="450300">
        <a:defRPr sz="3200" b="1">
          <a:latin typeface="Helvetica Neue"/>
          <a:ea typeface="Helvetica Neue"/>
          <a:cs typeface="Helvetica Neue"/>
          <a:sym typeface="Helvetica Neue"/>
        </a:defRPr>
      </a:lvl7pPr>
      <a:lvl8pPr indent="1233427" defTabSz="450300">
        <a:defRPr sz="3200" b="1">
          <a:latin typeface="Helvetica Neue"/>
          <a:ea typeface="Helvetica Neue"/>
          <a:cs typeface="Helvetica Neue"/>
          <a:sym typeface="Helvetica Neue"/>
        </a:defRPr>
      </a:lvl8pPr>
      <a:lvl9pPr indent="1409634" defTabSz="450300">
        <a:defRPr sz="3200" b="1">
          <a:latin typeface="Helvetica Neue"/>
          <a:ea typeface="Helvetica Neue"/>
          <a:cs typeface="Helvetica Neue"/>
          <a:sym typeface="Helvetica Neue"/>
        </a:defRPr>
      </a:lvl9pPr>
    </p:titleStyle>
    <p:bodyStyle>
      <a:lvl1pPr marL="352409" indent="-352409" defTabSz="450300">
        <a:lnSpc>
          <a:spcPct val="120000"/>
        </a:lnSpc>
        <a:spcBef>
          <a:spcPts val="1543"/>
        </a:spcBef>
        <a:buSzPct val="75000"/>
        <a:buFont typeface="Helvetica Neue"/>
        <a:buChar char="•"/>
        <a:defRPr sz="2800">
          <a:solidFill>
            <a:srgbClr val="747474"/>
          </a:solidFill>
          <a:latin typeface="+mn-lt"/>
          <a:ea typeface="+mn-ea"/>
          <a:cs typeface="+mn-cs"/>
          <a:sym typeface="Helvetica Neue Light"/>
        </a:defRPr>
      </a:lvl1pPr>
      <a:lvl2pPr marL="704817" indent="-352409" defTabSz="450300">
        <a:lnSpc>
          <a:spcPct val="120000"/>
        </a:lnSpc>
        <a:spcBef>
          <a:spcPts val="1543"/>
        </a:spcBef>
        <a:buSzPct val="75000"/>
        <a:buFont typeface="Helvetica Neue"/>
        <a:buChar char="•"/>
        <a:defRPr sz="2800">
          <a:solidFill>
            <a:srgbClr val="747474"/>
          </a:solidFill>
          <a:latin typeface="+mn-lt"/>
          <a:ea typeface="+mn-ea"/>
          <a:cs typeface="+mn-cs"/>
          <a:sym typeface="Helvetica Neue Light"/>
        </a:defRPr>
      </a:lvl2pPr>
      <a:lvl3pPr marL="1057225" indent="-352409" defTabSz="450300">
        <a:lnSpc>
          <a:spcPct val="120000"/>
        </a:lnSpc>
        <a:spcBef>
          <a:spcPts val="1543"/>
        </a:spcBef>
        <a:buSzPct val="75000"/>
        <a:buFont typeface="Helvetica Neue"/>
        <a:buChar char="•"/>
        <a:defRPr sz="2800">
          <a:solidFill>
            <a:srgbClr val="747474"/>
          </a:solidFill>
          <a:latin typeface="+mn-lt"/>
          <a:ea typeface="+mn-ea"/>
          <a:cs typeface="+mn-cs"/>
          <a:sym typeface="Helvetica Neue Light"/>
        </a:defRPr>
      </a:lvl3pPr>
      <a:lvl4pPr marL="1409634" indent="-352409" defTabSz="450300">
        <a:lnSpc>
          <a:spcPct val="120000"/>
        </a:lnSpc>
        <a:spcBef>
          <a:spcPts val="1543"/>
        </a:spcBef>
        <a:buSzPct val="75000"/>
        <a:buFont typeface="Helvetica Neue"/>
        <a:buChar char="•"/>
        <a:defRPr sz="2800">
          <a:solidFill>
            <a:srgbClr val="747474"/>
          </a:solidFill>
          <a:latin typeface="+mn-lt"/>
          <a:ea typeface="+mn-ea"/>
          <a:cs typeface="+mn-cs"/>
          <a:sym typeface="Helvetica Neue Light"/>
        </a:defRPr>
      </a:lvl4pPr>
      <a:lvl5pPr marL="1762039" indent="-352409" defTabSz="450300">
        <a:lnSpc>
          <a:spcPct val="120000"/>
        </a:lnSpc>
        <a:spcBef>
          <a:spcPts val="1543"/>
        </a:spcBef>
        <a:buSzPct val="75000"/>
        <a:buFont typeface="Helvetica Neue"/>
        <a:buChar char="•"/>
        <a:defRPr sz="2800">
          <a:solidFill>
            <a:srgbClr val="747474"/>
          </a:solidFill>
          <a:latin typeface="+mn-lt"/>
          <a:ea typeface="+mn-ea"/>
          <a:cs typeface="+mn-cs"/>
          <a:sym typeface="Helvetica Neue Light"/>
        </a:defRPr>
      </a:lvl5pPr>
      <a:lvl6pPr marL="2114446" indent="-352409" defTabSz="450300">
        <a:spcBef>
          <a:spcPts val="3240"/>
        </a:spcBef>
        <a:buSzPct val="75000"/>
        <a:buFont typeface="Helvetica Neue"/>
        <a:buChar char="•"/>
        <a:defRPr sz="2800">
          <a:solidFill>
            <a:srgbClr val="747474"/>
          </a:solidFill>
          <a:latin typeface="+mn-lt"/>
          <a:ea typeface="+mn-ea"/>
          <a:cs typeface="+mn-cs"/>
          <a:sym typeface="Helvetica Neue Light"/>
        </a:defRPr>
      </a:lvl6pPr>
      <a:lvl7pPr marL="2466854" indent="-352409" defTabSz="450300">
        <a:spcBef>
          <a:spcPts val="3240"/>
        </a:spcBef>
        <a:buSzPct val="75000"/>
        <a:buFont typeface="Helvetica Neue"/>
        <a:buChar char="•"/>
        <a:defRPr sz="2800">
          <a:solidFill>
            <a:srgbClr val="747474"/>
          </a:solidFill>
          <a:latin typeface="+mn-lt"/>
          <a:ea typeface="+mn-ea"/>
          <a:cs typeface="+mn-cs"/>
          <a:sym typeface="Helvetica Neue Light"/>
        </a:defRPr>
      </a:lvl7pPr>
      <a:lvl8pPr marL="2819264" indent="-352409" defTabSz="450300">
        <a:spcBef>
          <a:spcPts val="3240"/>
        </a:spcBef>
        <a:buSzPct val="75000"/>
        <a:buFont typeface="Helvetica Neue"/>
        <a:buChar char="•"/>
        <a:defRPr sz="2800">
          <a:solidFill>
            <a:srgbClr val="747474"/>
          </a:solidFill>
          <a:latin typeface="+mn-lt"/>
          <a:ea typeface="+mn-ea"/>
          <a:cs typeface="+mn-cs"/>
          <a:sym typeface="Helvetica Neue Light"/>
        </a:defRPr>
      </a:lvl8pPr>
      <a:lvl9pPr marL="3171668" indent="-352409" defTabSz="450300">
        <a:spcBef>
          <a:spcPts val="3240"/>
        </a:spcBef>
        <a:buSzPct val="75000"/>
        <a:buFont typeface="Helvetica Neue"/>
        <a:buChar char="•"/>
        <a:defRPr sz="2800">
          <a:solidFill>
            <a:srgbClr val="747474"/>
          </a:solidFill>
          <a:latin typeface="+mn-lt"/>
          <a:ea typeface="+mn-ea"/>
          <a:cs typeface="+mn-cs"/>
          <a:sym typeface="Helvetica Neue Light"/>
        </a:defRPr>
      </a:lvl9pPr>
    </p:bodyStyle>
    <p:otherStyle>
      <a:lvl1pPr algn="r" defTabSz="450300">
        <a:defRPr sz="1000">
          <a:solidFill>
            <a:schemeClr val="tx1"/>
          </a:solidFill>
          <a:latin typeface="+mn-lt"/>
          <a:ea typeface="+mn-ea"/>
          <a:cs typeface="+mn-cs"/>
          <a:sym typeface="Helvetica Neue"/>
        </a:defRPr>
      </a:lvl1pPr>
      <a:lvl2pPr indent="176207" algn="r" defTabSz="450300">
        <a:defRPr sz="1000">
          <a:solidFill>
            <a:schemeClr val="tx1"/>
          </a:solidFill>
          <a:latin typeface="+mn-lt"/>
          <a:ea typeface="+mn-ea"/>
          <a:cs typeface="+mn-cs"/>
          <a:sym typeface="Helvetica Neue"/>
        </a:defRPr>
      </a:lvl2pPr>
      <a:lvl3pPr indent="352409" algn="r" defTabSz="450300">
        <a:defRPr sz="1000">
          <a:solidFill>
            <a:schemeClr val="tx1"/>
          </a:solidFill>
          <a:latin typeface="+mn-lt"/>
          <a:ea typeface="+mn-ea"/>
          <a:cs typeface="+mn-cs"/>
          <a:sym typeface="Helvetica Neue"/>
        </a:defRPr>
      </a:lvl3pPr>
      <a:lvl4pPr indent="528611" algn="r" defTabSz="450300">
        <a:defRPr sz="1000">
          <a:solidFill>
            <a:schemeClr val="tx1"/>
          </a:solidFill>
          <a:latin typeface="+mn-lt"/>
          <a:ea typeface="+mn-ea"/>
          <a:cs typeface="+mn-cs"/>
          <a:sym typeface="Helvetica Neue"/>
        </a:defRPr>
      </a:lvl4pPr>
      <a:lvl5pPr indent="704817" algn="r" defTabSz="450300">
        <a:defRPr sz="1000">
          <a:solidFill>
            <a:schemeClr val="tx1"/>
          </a:solidFill>
          <a:latin typeface="+mn-lt"/>
          <a:ea typeface="+mn-ea"/>
          <a:cs typeface="+mn-cs"/>
          <a:sym typeface="Helvetica Neue"/>
        </a:defRPr>
      </a:lvl5pPr>
      <a:lvl6pPr indent="881019" algn="r" defTabSz="450300">
        <a:defRPr sz="1000">
          <a:solidFill>
            <a:schemeClr val="tx1"/>
          </a:solidFill>
          <a:latin typeface="+mn-lt"/>
          <a:ea typeface="+mn-ea"/>
          <a:cs typeface="+mn-cs"/>
          <a:sym typeface="Helvetica Neue"/>
        </a:defRPr>
      </a:lvl6pPr>
      <a:lvl7pPr indent="1057225" algn="r" defTabSz="450300">
        <a:defRPr sz="1000">
          <a:solidFill>
            <a:schemeClr val="tx1"/>
          </a:solidFill>
          <a:latin typeface="+mn-lt"/>
          <a:ea typeface="+mn-ea"/>
          <a:cs typeface="+mn-cs"/>
          <a:sym typeface="Helvetica Neue"/>
        </a:defRPr>
      </a:lvl7pPr>
      <a:lvl8pPr indent="1233427" algn="r" defTabSz="450300">
        <a:defRPr sz="1000">
          <a:solidFill>
            <a:schemeClr val="tx1"/>
          </a:solidFill>
          <a:latin typeface="+mn-lt"/>
          <a:ea typeface="+mn-ea"/>
          <a:cs typeface="+mn-cs"/>
          <a:sym typeface="Helvetica Neue"/>
        </a:defRPr>
      </a:lvl8pPr>
      <a:lvl9pPr indent="1409634" algn="r" defTabSz="450300">
        <a:defRPr sz="1000">
          <a:solidFill>
            <a:schemeClr val="tx1"/>
          </a:solidFill>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www.silc.coop/faq"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adammovesout.wordpress.com/" TargetMode="External"/><Relationship Id="rId5" Type="http://schemas.openxmlformats.org/officeDocument/2006/relationships/hyperlink" Target="http://www.buyassistaustralia.com.au/homebuyers/" TargetMode="External"/><Relationship Id="rId4" Type="http://schemas.openxmlformats.org/officeDocument/2006/relationships/hyperlink" Target="http://bit.ly/2nedYmO"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Ox-G4m67zpA"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bit.ly/2AfoYoX"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hyperlink" Target="https://www.thehousinghub.org.au/vacancies/" TargetMode="External"/><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mailto:Penny.paul@summerfoundation.org.au" TargetMode="External"/><Relationship Id="rId2" Type="http://schemas.openxmlformats.org/officeDocument/2006/relationships/hyperlink" Target="mailto:info@summerfoundation.org.au" TargetMode="External"/><Relationship Id="rId1" Type="http://schemas.openxmlformats.org/officeDocument/2006/relationships/slideLayout" Target="../slideLayouts/slideLayout11.xml"/><Relationship Id="rId4" Type="http://schemas.openxmlformats.org/officeDocument/2006/relationships/hyperlink" Target="mailto:George.Taleporos@summerfoundation.org.au"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90419" y="2395792"/>
            <a:ext cx="9035355" cy="1572693"/>
          </a:xfrm>
        </p:spPr>
        <p:txBody>
          <a:bodyPr>
            <a:noAutofit/>
          </a:bodyPr>
          <a:lstStyle/>
          <a:p>
            <a:br>
              <a:rPr lang="en-US" sz="3400" cap="none" dirty="0"/>
            </a:br>
            <a:br>
              <a:rPr lang="en-US" sz="3400" cap="none" dirty="0"/>
            </a:br>
            <a:br>
              <a:rPr lang="en-US" sz="3400" cap="none" dirty="0"/>
            </a:br>
            <a:endParaRPr lang="en-US" sz="3400" b="1" cap="none" dirty="0"/>
          </a:p>
        </p:txBody>
      </p:sp>
      <p:sp>
        <p:nvSpPr>
          <p:cNvPr id="5" name="Title 5"/>
          <p:cNvSpPr txBox="1">
            <a:spLocks/>
          </p:cNvSpPr>
          <p:nvPr/>
        </p:nvSpPr>
        <p:spPr>
          <a:xfrm>
            <a:off x="435333" y="2052081"/>
            <a:ext cx="9035355" cy="2337059"/>
          </a:xfrm>
          <a:prstGeom prst="rect">
            <a:avLst/>
          </a:prstGeom>
        </p:spPr>
        <p:txBody>
          <a:bodyPr vert="horz" lIns="95695" tIns="47850" rIns="95695" bIns="47850" rtlCol="0" anchor="ctr">
            <a:normAutofit/>
          </a:bodyPr>
          <a:lstStyle>
            <a:lvl1pPr algn="ctr" defTabSz="650230" rtl="0" eaLnBrk="1" latinLnBrk="0" hangingPunct="1">
              <a:spcBef>
                <a:spcPct val="0"/>
              </a:spcBef>
              <a:buNone/>
              <a:defRPr sz="5300" b="0" i="0" kern="1200" cap="all" baseline="0">
                <a:solidFill>
                  <a:schemeClr val="bg1"/>
                </a:solidFill>
                <a:latin typeface="Helvetica Neue Condensed Bold"/>
                <a:ea typeface="+mj-ea"/>
                <a:cs typeface="+mj-cs"/>
              </a:defRPr>
            </a:lvl1pPr>
          </a:lstStyle>
          <a:p>
            <a:r>
              <a:rPr lang="en-US" dirty="0"/>
              <a:t>The NDIS and housing</a:t>
            </a:r>
          </a:p>
        </p:txBody>
      </p:sp>
      <p:sp>
        <p:nvSpPr>
          <p:cNvPr id="2" name="Text Placeholder 1"/>
          <p:cNvSpPr>
            <a:spLocks noGrp="1"/>
          </p:cNvSpPr>
          <p:nvPr>
            <p:ph type="body" sz="quarter" idx="10"/>
          </p:nvPr>
        </p:nvSpPr>
        <p:spPr/>
        <p:txBody>
          <a:bodyPr>
            <a:normAutofit/>
          </a:bodyPr>
          <a:lstStyle/>
          <a:p>
            <a:r>
              <a:rPr lang="en-US" dirty="0"/>
              <a:t>Penny Paul and George </a:t>
            </a:r>
            <a:r>
              <a:rPr lang="en-US" dirty="0" err="1"/>
              <a:t>Taleporos</a:t>
            </a:r>
            <a:endParaRPr lang="en-US" b="0" i="1" dirty="0"/>
          </a:p>
        </p:txBody>
      </p:sp>
    </p:spTree>
    <p:extLst>
      <p:ext uri="{BB962C8B-B14F-4D97-AF65-F5344CB8AC3E}">
        <p14:creationId xmlns:p14="http://schemas.microsoft.com/office/powerpoint/2010/main" val="316188521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NDIS funded supports to assist people meet their housing goals</a:t>
            </a:r>
          </a:p>
        </p:txBody>
      </p:sp>
      <p:sp>
        <p:nvSpPr>
          <p:cNvPr id="3" name="Text Placeholder 2"/>
          <p:cNvSpPr>
            <a:spLocks noGrp="1"/>
          </p:cNvSpPr>
          <p:nvPr>
            <p:ph type="body" idx="1"/>
          </p:nvPr>
        </p:nvSpPr>
        <p:spPr>
          <a:xfrm>
            <a:off x="435333" y="1719547"/>
            <a:ext cx="9035355" cy="4307992"/>
          </a:xfrm>
        </p:spPr>
        <p:txBody>
          <a:bodyPr>
            <a:normAutofit/>
          </a:bodyPr>
          <a:lstStyle/>
          <a:p>
            <a:pPr marL="210260" indent="-210260">
              <a:buFont typeface="Arial"/>
              <a:buChar char="•"/>
            </a:pPr>
            <a:endParaRPr lang="en-AU" sz="2300" dirty="0">
              <a:solidFill>
                <a:schemeClr val="tx1"/>
              </a:solidFill>
            </a:endParaRPr>
          </a:p>
          <a:p>
            <a:endParaRPr lang="en-AU" sz="1800" dirty="0"/>
          </a:p>
          <a:p>
            <a:endParaRPr lang="en-US" sz="3500" dirty="0"/>
          </a:p>
        </p:txBody>
      </p:sp>
      <p:sp>
        <p:nvSpPr>
          <p:cNvPr id="5" name="Slide Number Placeholder 4"/>
          <p:cNvSpPr>
            <a:spLocks noGrp="1"/>
          </p:cNvSpPr>
          <p:nvPr>
            <p:ph type="sldNum" sz="quarter" idx="4"/>
          </p:nvPr>
        </p:nvSpPr>
        <p:spPr/>
        <p:txBody>
          <a:bodyPr/>
          <a:lstStyle/>
          <a:p>
            <a:fld id="{12F0FE58-ED6D-6942-A8AE-A711076D0C0A}" type="slidenum">
              <a:rPr lang="en-US" smtClean="0"/>
              <a:pPr/>
              <a:t>10</a:t>
            </a:fld>
            <a:endParaRPr lang="en-US" dirty="0"/>
          </a:p>
        </p:txBody>
      </p:sp>
      <p:pic>
        <p:nvPicPr>
          <p:cNvPr id="7" name="Picture 6" descr="sample-ndis-plans-A-imp-liv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3494" y="1205158"/>
            <a:ext cx="7681385" cy="5045651"/>
          </a:xfrm>
          <a:prstGeom prst="rect">
            <a:avLst/>
          </a:prstGeom>
        </p:spPr>
      </p:pic>
    </p:spTree>
    <p:extLst>
      <p:ext uri="{BB962C8B-B14F-4D97-AF65-F5344CB8AC3E}">
        <p14:creationId xmlns:p14="http://schemas.microsoft.com/office/powerpoint/2010/main" val="407620886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endParaRPr lang="en-AU" dirty="0"/>
          </a:p>
        </p:txBody>
      </p:sp>
      <p:sp>
        <p:nvSpPr>
          <p:cNvPr id="4" name="Slide Number Placeholder 3"/>
          <p:cNvSpPr>
            <a:spLocks noGrp="1"/>
          </p:cNvSpPr>
          <p:nvPr>
            <p:ph type="sldNum" sz="quarter" idx="4"/>
          </p:nvPr>
        </p:nvSpPr>
        <p:spPr/>
        <p:txBody>
          <a:bodyPr/>
          <a:lstStyle/>
          <a:p>
            <a:fld id="{12F0FE58-ED6D-6942-A8AE-A711076D0C0A}" type="slidenum">
              <a:rPr lang="en-US" smtClean="0"/>
              <a:pPr/>
              <a:t>11</a:t>
            </a:fld>
            <a:endParaRPr lang="en-US" dirty="0"/>
          </a:p>
        </p:txBody>
      </p:sp>
      <p:pic>
        <p:nvPicPr>
          <p:cNvPr id="6" name="Picture 5" descr="pathway to SDA - housing journey.png"/>
          <p:cNvPicPr>
            <a:picLocks noChangeAspect="1"/>
          </p:cNvPicPr>
          <p:nvPr/>
        </p:nvPicPr>
        <p:blipFill rotWithShape="1">
          <a:blip r:embed="rId2" cstate="print">
            <a:extLst>
              <a:ext uri="{28A0092B-C50C-407E-A947-70E740481C1C}">
                <a14:useLocalDpi xmlns:a14="http://schemas.microsoft.com/office/drawing/2010/main"/>
              </a:ext>
            </a:extLst>
          </a:blip>
          <a:srcRect t="7328"/>
          <a:stretch/>
        </p:blipFill>
        <p:spPr>
          <a:xfrm>
            <a:off x="1741490" y="158888"/>
            <a:ext cx="5540201" cy="6699131"/>
          </a:xfrm>
          <a:prstGeom prst="rect">
            <a:avLst/>
          </a:prstGeom>
        </p:spPr>
      </p:pic>
    </p:spTree>
    <p:extLst>
      <p:ext uri="{BB962C8B-B14F-4D97-AF65-F5344CB8AC3E}">
        <p14:creationId xmlns:p14="http://schemas.microsoft.com/office/powerpoint/2010/main" val="348362499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Mainstream housing options</a:t>
            </a:r>
          </a:p>
        </p:txBody>
      </p:sp>
      <p:sp>
        <p:nvSpPr>
          <p:cNvPr id="3" name="Text Placeholder 2"/>
          <p:cNvSpPr>
            <a:spLocks noGrp="1"/>
          </p:cNvSpPr>
          <p:nvPr>
            <p:ph type="body" idx="1"/>
          </p:nvPr>
        </p:nvSpPr>
        <p:spPr>
          <a:xfrm>
            <a:off x="435464" y="1183805"/>
            <a:ext cx="9035355" cy="4531234"/>
          </a:xfrm>
        </p:spPr>
        <p:txBody>
          <a:bodyPr>
            <a:noAutofit/>
          </a:bodyPr>
          <a:lstStyle/>
          <a:p>
            <a:r>
              <a:rPr lang="en-AU" sz="1700" b="1" dirty="0">
                <a:solidFill>
                  <a:srgbClr val="000000"/>
                </a:solidFill>
                <a:latin typeface="Helvetica Neue"/>
                <a:ea typeface="Helvetica Neue"/>
                <a:cs typeface="Helvetica Neue"/>
                <a:sym typeface="Helvetica Neue"/>
              </a:rPr>
              <a:t>Community/social housing</a:t>
            </a:r>
            <a:r>
              <a:rPr lang="en-AU" sz="1700" dirty="0">
                <a:solidFill>
                  <a:srgbClr val="000000"/>
                </a:solidFill>
                <a:latin typeface="Helvetica Neue"/>
                <a:ea typeface="Helvetica Neue"/>
                <a:cs typeface="Helvetica Neue"/>
                <a:sym typeface="Helvetica Neue"/>
              </a:rPr>
              <a:t>: Housing that is managed by a not-for-profit organisation, which may also own the property. </a:t>
            </a:r>
          </a:p>
          <a:p>
            <a:r>
              <a:rPr lang="en-AU" sz="1700" b="1" dirty="0">
                <a:solidFill>
                  <a:srgbClr val="000000"/>
                </a:solidFill>
                <a:latin typeface="Helvetica Neue"/>
                <a:ea typeface="Helvetica Neue"/>
                <a:cs typeface="Helvetica Neue"/>
                <a:sym typeface="Helvetica Neue"/>
              </a:rPr>
              <a:t>Cooperative housing:</a:t>
            </a:r>
            <a:r>
              <a:rPr lang="en-AU" sz="1700" dirty="0">
                <a:solidFill>
                  <a:srgbClr val="000000"/>
                </a:solidFill>
                <a:latin typeface="Helvetica Neue"/>
                <a:ea typeface="Helvetica Neue"/>
                <a:cs typeface="Helvetica Neue"/>
                <a:sym typeface="Helvetica Neue"/>
              </a:rPr>
              <a:t> A Housing co-operative is formed by a group of people with a common interest to work together to maintain and manage housing. For example: </a:t>
            </a:r>
            <a:r>
              <a:rPr lang="en-US" sz="1700" u="sng" dirty="0">
                <a:solidFill>
                  <a:srgbClr val="000000"/>
                </a:solidFill>
                <a:latin typeface="Helvetica Neue"/>
                <a:ea typeface="Helvetica Neue"/>
                <a:cs typeface="Helvetica Neue"/>
                <a:sym typeface="Helvetica Neue"/>
                <a:hlinkClick r:id="rId3"/>
              </a:rPr>
              <a:t>http://www.silc.coop/faq</a:t>
            </a:r>
            <a:r>
              <a:rPr lang="en-AU" sz="1700" dirty="0">
                <a:solidFill>
                  <a:srgbClr val="000000"/>
                </a:solidFill>
                <a:latin typeface="Helvetica Neue"/>
                <a:ea typeface="Helvetica Neue"/>
                <a:cs typeface="Helvetica Neue"/>
                <a:sym typeface="Helvetica Neue"/>
              </a:rPr>
              <a:t> </a:t>
            </a:r>
          </a:p>
          <a:p>
            <a:r>
              <a:rPr lang="en-AU" sz="1700" b="1" dirty="0">
                <a:solidFill>
                  <a:srgbClr val="000000"/>
                </a:solidFill>
                <a:latin typeface="Helvetica Neue"/>
                <a:ea typeface="Helvetica Neue"/>
                <a:cs typeface="Helvetica Neue"/>
                <a:sym typeface="Helvetica Neue"/>
              </a:rPr>
              <a:t>Private rental: </a:t>
            </a:r>
            <a:r>
              <a:rPr lang="en-AU" sz="1700" dirty="0">
                <a:solidFill>
                  <a:srgbClr val="000000"/>
                </a:solidFill>
                <a:latin typeface="Helvetica Neue"/>
                <a:ea typeface="Helvetica Neue"/>
                <a:cs typeface="Helvetica Neue"/>
                <a:sym typeface="Helvetica Neue"/>
              </a:rPr>
              <a:t>Renting a house from a private landlord. This guide to renting in the private market is written for all Victorians but contains useful checklists and templates: </a:t>
            </a:r>
            <a:r>
              <a:rPr lang="en-AU" sz="1700" u="sng" dirty="0">
                <a:solidFill>
                  <a:srgbClr val="000000"/>
                </a:solidFill>
                <a:latin typeface="Helvetica Neue"/>
                <a:ea typeface="Helvetica Neue"/>
                <a:cs typeface="Helvetica Neue"/>
                <a:sym typeface="Helvetica Neue"/>
                <a:hlinkClick r:id="rId4"/>
              </a:rPr>
              <a:t>http://bit.ly/2nedYmO</a:t>
            </a:r>
            <a:endParaRPr lang="en-AU" sz="1700" dirty="0">
              <a:solidFill>
                <a:srgbClr val="000000"/>
              </a:solidFill>
              <a:latin typeface="Helvetica Neue"/>
              <a:ea typeface="Helvetica Neue"/>
              <a:cs typeface="Helvetica Neue"/>
              <a:sym typeface="Helvetica Neue"/>
            </a:endParaRPr>
          </a:p>
          <a:p>
            <a:r>
              <a:rPr lang="en-AU" sz="1700" b="1" dirty="0">
                <a:solidFill>
                  <a:srgbClr val="000000"/>
                </a:solidFill>
                <a:latin typeface="Helvetica Neue"/>
                <a:ea typeface="Helvetica Neue"/>
                <a:cs typeface="Helvetica Neue"/>
                <a:sym typeface="Helvetica Neue"/>
              </a:rPr>
              <a:t>Shared equity:</a:t>
            </a:r>
            <a:r>
              <a:rPr lang="en-AU" sz="1700" dirty="0">
                <a:solidFill>
                  <a:srgbClr val="000000"/>
                </a:solidFill>
                <a:latin typeface="Helvetica Neue"/>
                <a:ea typeface="Helvetica Neue"/>
                <a:cs typeface="Helvetica Neue"/>
                <a:sym typeface="Helvetica Neue"/>
              </a:rPr>
              <a:t> When buying a home is shared between the resident and a silent partner – usually a government or not-for-profit agency. For example: Buy Assist </a:t>
            </a:r>
            <a:r>
              <a:rPr lang="en-US" sz="1700" u="sng" dirty="0">
                <a:solidFill>
                  <a:srgbClr val="000000"/>
                </a:solidFill>
                <a:latin typeface="Helvetica Neue"/>
                <a:ea typeface="Helvetica Neue"/>
                <a:cs typeface="Helvetica Neue"/>
                <a:sym typeface="Helvetica Neue"/>
                <a:hlinkClick r:id="rId5"/>
              </a:rPr>
              <a:t>http://www.buyassistaustralia.com.au/homebuyers/</a:t>
            </a:r>
            <a:r>
              <a:rPr lang="en-AU" sz="1700" dirty="0">
                <a:solidFill>
                  <a:srgbClr val="000000"/>
                </a:solidFill>
                <a:latin typeface="Helvetica Neue"/>
                <a:ea typeface="Helvetica Neue"/>
                <a:cs typeface="Helvetica Neue"/>
                <a:sym typeface="Helvetica Neue"/>
              </a:rPr>
              <a:t> </a:t>
            </a:r>
          </a:p>
          <a:p>
            <a:r>
              <a:rPr lang="en-AU" sz="1700" b="1" dirty="0">
                <a:solidFill>
                  <a:srgbClr val="000000"/>
                </a:solidFill>
                <a:latin typeface="Helvetica Neue"/>
                <a:ea typeface="Helvetica Neue"/>
                <a:cs typeface="Helvetica Neue"/>
                <a:sym typeface="Helvetica Neue"/>
              </a:rPr>
              <a:t>Sharing with friends: </a:t>
            </a:r>
            <a:r>
              <a:rPr lang="en-AU" sz="1700" dirty="0">
                <a:solidFill>
                  <a:srgbClr val="000000"/>
                </a:solidFill>
                <a:latin typeface="Helvetica Neue"/>
                <a:ea typeface="Helvetica Neue"/>
                <a:cs typeface="Helvetica Neue"/>
                <a:sym typeface="Helvetica Neue"/>
              </a:rPr>
              <a:t>Share houses generally rent in the private rental market. Watch Adam’s story of moving out of home for the first time at the age of 25 at this webpage, which also has a range of excellent resources on all aspects of living independently: </a:t>
            </a:r>
            <a:r>
              <a:rPr lang="en-AU" sz="1700" b="1" dirty="0">
                <a:solidFill>
                  <a:srgbClr val="000000"/>
                </a:solidFill>
                <a:latin typeface="Helvetica Neue"/>
                <a:ea typeface="Helvetica Neue"/>
                <a:cs typeface="Helvetica Neue"/>
                <a:sym typeface="Helvetica Neue"/>
                <a:hlinkClick r:id="rId6"/>
              </a:rPr>
              <a:t>https://adammovesout.wordpress.com/</a:t>
            </a:r>
            <a:r>
              <a:rPr lang="en-AU" sz="1700" b="1" dirty="0">
                <a:solidFill>
                  <a:srgbClr val="000000"/>
                </a:solidFill>
                <a:latin typeface="Helvetica Neue"/>
                <a:ea typeface="Helvetica Neue"/>
                <a:cs typeface="Helvetica Neue"/>
                <a:sym typeface="Helvetica Neue"/>
              </a:rPr>
              <a:t>  </a:t>
            </a:r>
          </a:p>
          <a:p>
            <a:endParaRPr lang="en-US" sz="1700" dirty="0">
              <a:latin typeface="Helvetica Neue"/>
              <a:cs typeface="Helvetica Neue"/>
            </a:endParaRPr>
          </a:p>
        </p:txBody>
      </p:sp>
      <p:sp>
        <p:nvSpPr>
          <p:cNvPr id="5" name="Slide Number Placeholder 4"/>
          <p:cNvSpPr>
            <a:spLocks noGrp="1"/>
          </p:cNvSpPr>
          <p:nvPr>
            <p:ph type="sldNum" sz="quarter" idx="4"/>
          </p:nvPr>
        </p:nvSpPr>
        <p:spPr/>
        <p:txBody>
          <a:bodyPr/>
          <a:lstStyle/>
          <a:p>
            <a:fld id="{12F0FE58-ED6D-6942-A8AE-A711076D0C0A}" type="slidenum">
              <a:rPr lang="en-US" smtClean="0">
                <a:solidFill>
                  <a:srgbClr val="000000">
                    <a:tint val="75000"/>
                  </a:srgbClr>
                </a:solidFill>
                <a:latin typeface="Helvetica Neue Light"/>
                <a:ea typeface="Helvetica Neue Light"/>
                <a:cs typeface="Helvetica Neue Light"/>
              </a:rPr>
              <a:pPr/>
              <a:t>12</a:t>
            </a:fld>
            <a:endParaRPr lang="en-US" dirty="0">
              <a:solidFill>
                <a:srgbClr val="000000">
                  <a:tint val="75000"/>
                </a:srgbClr>
              </a:solidFill>
              <a:latin typeface="Helvetica Neue Light"/>
              <a:ea typeface="Helvetica Neue Light"/>
              <a:cs typeface="Helvetica Neue Light"/>
            </a:endParaRPr>
          </a:p>
        </p:txBody>
      </p:sp>
    </p:spTree>
    <p:extLst>
      <p:ext uri="{BB962C8B-B14F-4D97-AF65-F5344CB8AC3E}">
        <p14:creationId xmlns:p14="http://schemas.microsoft.com/office/powerpoint/2010/main" val="12551005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Mainstream housing options</a:t>
            </a:r>
          </a:p>
        </p:txBody>
      </p:sp>
      <p:sp>
        <p:nvSpPr>
          <p:cNvPr id="3" name="Text Placeholder 2"/>
          <p:cNvSpPr>
            <a:spLocks noGrp="1"/>
          </p:cNvSpPr>
          <p:nvPr>
            <p:ph type="body" idx="1"/>
          </p:nvPr>
        </p:nvSpPr>
        <p:spPr>
          <a:xfrm>
            <a:off x="435453" y="1481439"/>
            <a:ext cx="9035355" cy="4531234"/>
          </a:xfrm>
        </p:spPr>
        <p:txBody>
          <a:bodyPr>
            <a:noAutofit/>
          </a:bodyPr>
          <a:lstStyle/>
          <a:p>
            <a:r>
              <a:rPr lang="en-AU" sz="2200" b="1" dirty="0" err="1">
                <a:solidFill>
                  <a:srgbClr val="000000"/>
                </a:solidFill>
                <a:latin typeface="Helvetica Neue"/>
                <a:ea typeface="Helvetica Neue"/>
                <a:cs typeface="Helvetica Neue"/>
                <a:sym typeface="Helvetica Neue"/>
              </a:rPr>
              <a:t>Homesharing</a:t>
            </a:r>
            <a:r>
              <a:rPr lang="en-AU" sz="2200" dirty="0">
                <a:solidFill>
                  <a:srgbClr val="000000"/>
                </a:solidFill>
                <a:latin typeface="Helvetica Neue"/>
                <a:ea typeface="Helvetica Neue"/>
                <a:cs typeface="Helvetica Neue"/>
                <a:sym typeface="Helvetica Neue"/>
              </a:rPr>
              <a:t>: An arrangement where unrelated people share a house, and each has access to private space. My Place operates </a:t>
            </a:r>
            <a:r>
              <a:rPr lang="en-AU" sz="2200" dirty="0" err="1">
                <a:solidFill>
                  <a:srgbClr val="000000"/>
                </a:solidFill>
                <a:latin typeface="Helvetica Neue"/>
                <a:ea typeface="Helvetica Neue"/>
                <a:cs typeface="Helvetica Neue"/>
                <a:sym typeface="Helvetica Neue"/>
              </a:rPr>
              <a:t>homesharing</a:t>
            </a:r>
            <a:r>
              <a:rPr lang="en-AU" sz="2200" dirty="0">
                <a:solidFill>
                  <a:srgbClr val="000000"/>
                </a:solidFill>
                <a:latin typeface="Helvetica Neue"/>
                <a:ea typeface="Helvetica Neue"/>
                <a:cs typeface="Helvetica Neue"/>
                <a:sym typeface="Helvetica Neue"/>
              </a:rPr>
              <a:t> in WA. Here is a link to a video about My </a:t>
            </a:r>
            <a:r>
              <a:rPr lang="en-AU" sz="2200" dirty="0" err="1">
                <a:solidFill>
                  <a:srgbClr val="000000"/>
                </a:solidFill>
                <a:latin typeface="Helvetica Neue"/>
                <a:ea typeface="Helvetica Neue"/>
                <a:cs typeface="Helvetica Neue"/>
                <a:sym typeface="Helvetica Neue"/>
              </a:rPr>
              <a:t>Place:</a:t>
            </a:r>
            <a:r>
              <a:rPr lang="en-AU" sz="2200" dirty="0" err="1">
                <a:solidFill>
                  <a:srgbClr val="000000"/>
                </a:solidFill>
                <a:latin typeface="Helvetica Neue"/>
                <a:ea typeface="Helvetica Neue"/>
                <a:cs typeface="Helvetica Neue"/>
                <a:sym typeface="Helvetica Neue"/>
                <a:hlinkClick r:id="rId3"/>
              </a:rPr>
              <a:t>https</a:t>
            </a:r>
            <a:r>
              <a:rPr lang="en-AU" sz="2200" dirty="0">
                <a:solidFill>
                  <a:srgbClr val="000000"/>
                </a:solidFill>
                <a:latin typeface="Helvetica Neue"/>
                <a:ea typeface="Helvetica Neue"/>
                <a:cs typeface="Helvetica Neue"/>
                <a:sym typeface="Helvetica Neue"/>
                <a:hlinkClick r:id="rId3"/>
              </a:rPr>
              <a:t>://www.youtube.com/watch?v=Ox-G4m67zpA</a:t>
            </a:r>
            <a:r>
              <a:rPr lang="en-AU" sz="2200" dirty="0">
                <a:solidFill>
                  <a:srgbClr val="000000"/>
                </a:solidFill>
                <a:latin typeface="Helvetica Neue"/>
                <a:ea typeface="Helvetica Neue"/>
                <a:cs typeface="Helvetica Neue"/>
                <a:sym typeface="Helvetica Neue"/>
              </a:rPr>
              <a:t> </a:t>
            </a:r>
          </a:p>
          <a:p>
            <a:r>
              <a:rPr lang="en-AU" sz="2200" b="1" dirty="0">
                <a:solidFill>
                  <a:srgbClr val="000000"/>
                </a:solidFill>
                <a:latin typeface="Helvetica Neue"/>
                <a:ea typeface="Helvetica Neue"/>
                <a:cs typeface="Helvetica Neue"/>
                <a:sym typeface="Helvetica Neue"/>
              </a:rPr>
              <a:t>A moveable unit or bungalow</a:t>
            </a:r>
            <a:r>
              <a:rPr lang="en-AU" sz="2200" dirty="0">
                <a:solidFill>
                  <a:srgbClr val="000000"/>
                </a:solidFill>
                <a:latin typeface="Helvetica Neue"/>
                <a:ea typeface="Helvetica Neue"/>
                <a:cs typeface="Helvetica Neue"/>
                <a:sym typeface="Helvetica Neue"/>
              </a:rPr>
              <a:t>: Movable units are self-contained and can be set up in the backyard of a friend or relative allowing the resident to live independently. They are available through public housing: </a:t>
            </a:r>
            <a:r>
              <a:rPr lang="en-AU" sz="2200" dirty="0">
                <a:solidFill>
                  <a:srgbClr val="000000"/>
                </a:solidFill>
                <a:latin typeface="Helvetica Neue"/>
                <a:ea typeface="Helvetica Neue"/>
                <a:cs typeface="Helvetica Neue"/>
                <a:sym typeface="Helvetica Neue"/>
                <a:hlinkClick r:id="rId4"/>
              </a:rPr>
              <a:t>http://bit.ly/2AfoYoX</a:t>
            </a:r>
            <a:endParaRPr lang="en-AU" sz="2200" dirty="0">
              <a:solidFill>
                <a:srgbClr val="000000"/>
              </a:solidFill>
              <a:latin typeface="Helvetica Neue"/>
              <a:ea typeface="Helvetica Neue"/>
              <a:cs typeface="Helvetica Neue"/>
              <a:sym typeface="Helvetica Neue"/>
            </a:endParaRPr>
          </a:p>
          <a:p>
            <a:r>
              <a:rPr lang="en-AU" sz="2200" b="1" dirty="0">
                <a:solidFill>
                  <a:srgbClr val="000000"/>
                </a:solidFill>
                <a:latin typeface="Helvetica Neue"/>
                <a:ea typeface="Helvetica Neue"/>
                <a:cs typeface="Helvetica Neue"/>
                <a:sym typeface="Helvetica Neue"/>
              </a:rPr>
              <a:t>Public housing</a:t>
            </a:r>
            <a:r>
              <a:rPr lang="en-AU" sz="2200" dirty="0">
                <a:solidFill>
                  <a:srgbClr val="000000"/>
                </a:solidFill>
                <a:latin typeface="Helvetica Neue"/>
                <a:ea typeface="Helvetica Neue"/>
                <a:cs typeface="Helvetica Neue"/>
                <a:sym typeface="Helvetica Neue"/>
              </a:rPr>
              <a:t>: Housing, that is owned and managed by government directly. Strict asset tests apply and there are long waiting lists. If you’re eligible it’s worth joining the queue. </a:t>
            </a:r>
          </a:p>
        </p:txBody>
      </p:sp>
      <p:sp>
        <p:nvSpPr>
          <p:cNvPr id="5" name="Slide Number Placeholder 4"/>
          <p:cNvSpPr>
            <a:spLocks noGrp="1"/>
          </p:cNvSpPr>
          <p:nvPr>
            <p:ph type="sldNum" sz="quarter" idx="4"/>
          </p:nvPr>
        </p:nvSpPr>
        <p:spPr/>
        <p:txBody>
          <a:bodyPr/>
          <a:lstStyle/>
          <a:p>
            <a:fld id="{12F0FE58-ED6D-6942-A8AE-A711076D0C0A}" type="slidenum">
              <a:rPr lang="en-US" smtClean="0">
                <a:solidFill>
                  <a:srgbClr val="000000">
                    <a:tint val="75000"/>
                  </a:srgbClr>
                </a:solidFill>
                <a:latin typeface="Helvetica Neue Light"/>
                <a:ea typeface="Helvetica Neue Light"/>
                <a:cs typeface="Helvetica Neue Light"/>
              </a:rPr>
              <a:pPr/>
              <a:t>13</a:t>
            </a:fld>
            <a:endParaRPr lang="en-US" dirty="0">
              <a:solidFill>
                <a:srgbClr val="000000">
                  <a:tint val="75000"/>
                </a:srgbClr>
              </a:solidFill>
              <a:latin typeface="Helvetica Neue Light"/>
              <a:ea typeface="Helvetica Neue Light"/>
              <a:cs typeface="Helvetica Neue Light"/>
            </a:endParaRPr>
          </a:p>
        </p:txBody>
      </p:sp>
    </p:spTree>
    <p:extLst>
      <p:ext uri="{BB962C8B-B14F-4D97-AF65-F5344CB8AC3E}">
        <p14:creationId xmlns:p14="http://schemas.microsoft.com/office/powerpoint/2010/main" val="6904159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12F0FE58-ED6D-6942-A8AE-A711076D0C0A}" type="slidenum">
              <a:rPr lang="en-US" smtClean="0"/>
              <a:pPr/>
              <a:t>14</a:t>
            </a:fld>
            <a:endParaRPr lang="en-US" dirty="0"/>
          </a:p>
        </p:txBody>
      </p:sp>
      <p:pic>
        <p:nvPicPr>
          <p:cNvPr id="6" name="Picture 5"/>
          <p:cNvPicPr>
            <a:picLocks noChangeAspect="1"/>
          </p:cNvPicPr>
          <p:nvPr/>
        </p:nvPicPr>
        <p:blipFill>
          <a:blip r:embed="rId3"/>
          <a:stretch>
            <a:fillRect/>
          </a:stretch>
        </p:blipFill>
        <p:spPr>
          <a:xfrm>
            <a:off x="1136809" y="165354"/>
            <a:ext cx="6691260" cy="6692648"/>
          </a:xfrm>
          <a:prstGeom prst="rect">
            <a:avLst/>
          </a:prstGeom>
        </p:spPr>
      </p:pic>
    </p:spTree>
    <p:extLst>
      <p:ext uri="{BB962C8B-B14F-4D97-AF65-F5344CB8AC3E}">
        <p14:creationId xmlns:p14="http://schemas.microsoft.com/office/powerpoint/2010/main" val="153833385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NDIS funded supports to assist people meet their housing goals</a:t>
            </a:r>
          </a:p>
        </p:txBody>
      </p:sp>
      <p:sp>
        <p:nvSpPr>
          <p:cNvPr id="3" name="Text Placeholder 2"/>
          <p:cNvSpPr>
            <a:spLocks noGrp="1"/>
          </p:cNvSpPr>
          <p:nvPr>
            <p:ph type="body" idx="1"/>
          </p:nvPr>
        </p:nvSpPr>
        <p:spPr>
          <a:xfrm>
            <a:off x="435333" y="1719547"/>
            <a:ext cx="9035355" cy="4307992"/>
          </a:xfrm>
        </p:spPr>
        <p:txBody>
          <a:bodyPr>
            <a:normAutofit/>
          </a:bodyPr>
          <a:lstStyle/>
          <a:p>
            <a:pPr marL="336419" indent="-336419">
              <a:buFont typeface="Arial"/>
              <a:buChar char="•"/>
            </a:pPr>
            <a:r>
              <a:rPr lang="en-US" sz="2300" dirty="0">
                <a:solidFill>
                  <a:srgbClr val="000000"/>
                </a:solidFill>
              </a:rPr>
              <a:t>Capacity building supports</a:t>
            </a:r>
            <a:endParaRPr lang="en-AU" sz="2300" dirty="0">
              <a:solidFill>
                <a:srgbClr val="000000"/>
              </a:solidFill>
            </a:endParaRPr>
          </a:p>
          <a:p>
            <a:pPr marL="336419" indent="-336419">
              <a:buFont typeface="Arial"/>
              <a:buChar char="•"/>
            </a:pPr>
            <a:r>
              <a:rPr lang="en-US" sz="2300" dirty="0">
                <a:solidFill>
                  <a:srgbClr val="000000"/>
                </a:solidFill>
              </a:rPr>
              <a:t>Assistance with daily living supports</a:t>
            </a:r>
            <a:endParaRPr lang="en-AU" sz="2300" dirty="0">
              <a:solidFill>
                <a:srgbClr val="000000"/>
              </a:solidFill>
            </a:endParaRPr>
          </a:p>
          <a:p>
            <a:pPr marL="336419" indent="-336419">
              <a:buFont typeface="Arial"/>
              <a:buChar char="•"/>
            </a:pPr>
            <a:r>
              <a:rPr lang="en-US" sz="2300" dirty="0">
                <a:solidFill>
                  <a:srgbClr val="000000"/>
                </a:solidFill>
              </a:rPr>
              <a:t>Developing and/or sustaining the participant’s informal support network</a:t>
            </a:r>
            <a:endParaRPr lang="en-AU" sz="2300" dirty="0">
              <a:solidFill>
                <a:srgbClr val="000000"/>
              </a:solidFill>
            </a:endParaRPr>
          </a:p>
          <a:p>
            <a:pPr marL="336419" indent="-336419">
              <a:buFont typeface="Arial"/>
              <a:buChar char="•"/>
            </a:pPr>
            <a:r>
              <a:rPr lang="en-US" sz="2300" dirty="0">
                <a:solidFill>
                  <a:srgbClr val="000000"/>
                </a:solidFill>
              </a:rPr>
              <a:t>Home modifications </a:t>
            </a:r>
            <a:endParaRPr lang="en-AU" sz="2300" dirty="0">
              <a:solidFill>
                <a:srgbClr val="000000"/>
              </a:solidFill>
            </a:endParaRPr>
          </a:p>
          <a:p>
            <a:pPr marL="336419" indent="-336419">
              <a:buFont typeface="Arial"/>
              <a:buChar char="•"/>
            </a:pPr>
            <a:r>
              <a:rPr lang="en-US" sz="2300" dirty="0">
                <a:solidFill>
                  <a:srgbClr val="000000"/>
                </a:solidFill>
              </a:rPr>
              <a:t>Assistive technology</a:t>
            </a:r>
            <a:endParaRPr lang="en-AU" sz="2300" dirty="0">
              <a:solidFill>
                <a:srgbClr val="000000"/>
              </a:solidFill>
            </a:endParaRPr>
          </a:p>
          <a:p>
            <a:pPr marL="210260" indent="-210260">
              <a:buFont typeface="Arial"/>
              <a:buChar char="•"/>
            </a:pPr>
            <a:endParaRPr lang="en-AU" sz="2300" dirty="0">
              <a:solidFill>
                <a:schemeClr val="tx1"/>
              </a:solidFill>
            </a:endParaRPr>
          </a:p>
          <a:p>
            <a:endParaRPr lang="en-AU" sz="1800" dirty="0"/>
          </a:p>
          <a:p>
            <a:endParaRPr lang="en-US" sz="3500" dirty="0"/>
          </a:p>
        </p:txBody>
      </p:sp>
      <p:sp>
        <p:nvSpPr>
          <p:cNvPr id="5" name="Slide Number Placeholder 4"/>
          <p:cNvSpPr>
            <a:spLocks noGrp="1"/>
          </p:cNvSpPr>
          <p:nvPr>
            <p:ph type="sldNum" sz="quarter" idx="4"/>
          </p:nvPr>
        </p:nvSpPr>
        <p:spPr/>
        <p:txBody>
          <a:bodyPr/>
          <a:lstStyle/>
          <a:p>
            <a:fld id="{12F0FE58-ED6D-6942-A8AE-A711076D0C0A}" type="slidenum">
              <a:rPr lang="en-US" smtClean="0"/>
              <a:pPr/>
              <a:t>15</a:t>
            </a:fld>
            <a:endParaRPr lang="en-US" dirty="0"/>
          </a:p>
        </p:txBody>
      </p:sp>
    </p:spTree>
    <p:extLst>
      <p:ext uri="{BB962C8B-B14F-4D97-AF65-F5344CB8AC3E}">
        <p14:creationId xmlns:p14="http://schemas.microsoft.com/office/powerpoint/2010/main" val="416861713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Mainstream housing</a:t>
            </a:r>
          </a:p>
        </p:txBody>
      </p:sp>
      <p:sp>
        <p:nvSpPr>
          <p:cNvPr id="3" name="Text Placeholder 2"/>
          <p:cNvSpPr>
            <a:spLocks noGrp="1"/>
          </p:cNvSpPr>
          <p:nvPr>
            <p:ph type="body" idx="1"/>
          </p:nvPr>
        </p:nvSpPr>
        <p:spPr>
          <a:xfrm>
            <a:off x="435333" y="1719547"/>
            <a:ext cx="9035355" cy="4307992"/>
          </a:xfrm>
        </p:spPr>
        <p:txBody>
          <a:bodyPr>
            <a:normAutofit/>
          </a:bodyPr>
          <a:lstStyle/>
          <a:p>
            <a:pPr marL="210260" indent="-210260">
              <a:buFont typeface="Arial"/>
              <a:buChar char="•"/>
            </a:pPr>
            <a:endParaRPr lang="en-AU" sz="2300" dirty="0">
              <a:solidFill>
                <a:schemeClr val="tx1"/>
              </a:solidFill>
            </a:endParaRPr>
          </a:p>
          <a:p>
            <a:endParaRPr lang="en-AU" sz="1800" dirty="0"/>
          </a:p>
          <a:p>
            <a:endParaRPr lang="en-US" sz="3500" dirty="0"/>
          </a:p>
        </p:txBody>
      </p:sp>
      <p:sp>
        <p:nvSpPr>
          <p:cNvPr id="5" name="Slide Number Placeholder 4"/>
          <p:cNvSpPr>
            <a:spLocks noGrp="1"/>
          </p:cNvSpPr>
          <p:nvPr>
            <p:ph type="sldNum" sz="quarter" idx="4"/>
          </p:nvPr>
        </p:nvSpPr>
        <p:spPr/>
        <p:txBody>
          <a:bodyPr/>
          <a:lstStyle/>
          <a:p>
            <a:fld id="{12F0FE58-ED6D-6942-A8AE-A711076D0C0A}" type="slidenum">
              <a:rPr lang="en-US" smtClean="0"/>
              <a:pPr/>
              <a:t>16</a:t>
            </a:fld>
            <a:endParaRPr lang="en-US" dirty="0"/>
          </a:p>
        </p:txBody>
      </p:sp>
      <p:pic>
        <p:nvPicPr>
          <p:cNvPr id="8" name="Picture 7" descr="hou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554" y="1719548"/>
            <a:ext cx="6339531" cy="4226355"/>
          </a:xfrm>
          <a:prstGeom prst="rect">
            <a:avLst/>
          </a:prstGeom>
        </p:spPr>
      </p:pic>
    </p:spTree>
    <p:extLst>
      <p:ext uri="{BB962C8B-B14F-4D97-AF65-F5344CB8AC3E}">
        <p14:creationId xmlns:p14="http://schemas.microsoft.com/office/powerpoint/2010/main" val="291953975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35330" y="200531"/>
            <a:ext cx="9035507" cy="817251"/>
          </a:xfrm>
        </p:spPr>
        <p:txBody>
          <a:bodyPr>
            <a:normAutofit fontScale="90000"/>
          </a:bodyPr>
          <a:lstStyle/>
          <a:p>
            <a:r>
              <a:rPr lang="en-US" sz="2300" dirty="0"/>
              <a:t>If a patrician's disability prevents them from accessing mainstream housing, they should test their eligibility for SDA</a:t>
            </a:r>
            <a:br>
              <a:rPr lang="en-US" sz="2300" dirty="0"/>
            </a:br>
            <a:endParaRPr lang="en-US" sz="2300" dirty="0"/>
          </a:p>
        </p:txBody>
      </p:sp>
      <p:sp>
        <p:nvSpPr>
          <p:cNvPr id="7" name="Text Placeholder 6"/>
          <p:cNvSpPr>
            <a:spLocks noGrp="1"/>
          </p:cNvSpPr>
          <p:nvPr>
            <p:ph type="body" idx="1"/>
          </p:nvPr>
        </p:nvSpPr>
        <p:spPr>
          <a:xfrm>
            <a:off x="435333" y="1719547"/>
            <a:ext cx="9189935" cy="4896250"/>
          </a:xfrm>
        </p:spPr>
        <p:txBody>
          <a:bodyPr/>
          <a:lstStyle/>
          <a:p>
            <a:endParaRPr lang="en-US" dirty="0"/>
          </a:p>
        </p:txBody>
      </p:sp>
      <p:sp>
        <p:nvSpPr>
          <p:cNvPr id="5" name="Slide Number Placeholder 4"/>
          <p:cNvSpPr>
            <a:spLocks noGrp="1"/>
          </p:cNvSpPr>
          <p:nvPr>
            <p:ph type="sldNum" sz="quarter" idx="4"/>
          </p:nvPr>
        </p:nvSpPr>
        <p:spPr/>
        <p:txBody>
          <a:bodyPr/>
          <a:lstStyle/>
          <a:p>
            <a:fld id="{12F0FE58-ED6D-6942-A8AE-A711076D0C0A}" type="slidenum">
              <a:rPr lang="en-US" smtClean="0"/>
              <a:pPr/>
              <a:t>17</a:t>
            </a:fld>
            <a:endParaRPr lang="en-US" dirty="0"/>
          </a:p>
        </p:txBody>
      </p:sp>
      <p:cxnSp>
        <p:nvCxnSpPr>
          <p:cNvPr id="13" name="Straight Connector 12"/>
          <p:cNvCxnSpPr/>
          <p:nvPr/>
        </p:nvCxnSpPr>
        <p:spPr>
          <a:xfrm>
            <a:off x="2292890" y="2033838"/>
            <a:ext cx="0" cy="0"/>
          </a:xfrm>
          <a:prstGeom prst="line">
            <a:avLst/>
          </a:prstGeom>
          <a:noFill/>
          <a:ln w="12700" cap="flat">
            <a:solidFill>
              <a:srgbClr val="ABABAB"/>
            </a:solidFill>
            <a:prstDash val="solid"/>
            <a:miter lim="400000"/>
          </a:ln>
          <a:effectLst/>
        </p:spPr>
        <p:style>
          <a:lnRef idx="0">
            <a:scrgbClr r="0" g="0" b="0"/>
          </a:lnRef>
          <a:fillRef idx="0">
            <a:scrgbClr r="0" g="0" b="0"/>
          </a:fillRef>
          <a:effectRef idx="0">
            <a:scrgbClr r="0" g="0" b="0"/>
          </a:effectRef>
          <a:fontRef idx="none"/>
        </p:style>
      </p:cxnSp>
      <p:pic>
        <p:nvPicPr>
          <p:cNvPr id="4" name="Picture 3" descr="house-bloc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0407" y="1363579"/>
            <a:ext cx="8534856" cy="5252218"/>
          </a:xfrm>
          <a:prstGeom prst="rect">
            <a:avLst/>
          </a:prstGeom>
        </p:spPr>
      </p:pic>
    </p:spTree>
    <p:extLst>
      <p:ext uri="{BB962C8B-B14F-4D97-AF65-F5344CB8AC3E}">
        <p14:creationId xmlns:p14="http://schemas.microsoft.com/office/powerpoint/2010/main" val="6260675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2F0FE58-ED6D-6942-A8AE-A711076D0C0A}" type="slidenum">
              <a:rPr lang="en-US" smtClean="0">
                <a:solidFill>
                  <a:srgbClr val="000000">
                    <a:tint val="75000"/>
                  </a:srgbClr>
                </a:solidFill>
                <a:latin typeface="Helvetica Neue Light"/>
                <a:ea typeface="Helvetica Neue Light"/>
                <a:cs typeface="Helvetica Neue Light"/>
              </a:rPr>
              <a:pPr/>
              <a:t>18</a:t>
            </a:fld>
            <a:endParaRPr lang="en-US" dirty="0">
              <a:solidFill>
                <a:srgbClr val="000000">
                  <a:tint val="75000"/>
                </a:srgbClr>
              </a:solidFill>
              <a:latin typeface="Helvetica Neue Light"/>
              <a:ea typeface="Helvetica Neue Light"/>
              <a:cs typeface="Helvetica Neue Light"/>
            </a:endParaRPr>
          </a:p>
        </p:txBody>
      </p:sp>
      <p:sp>
        <p:nvSpPr>
          <p:cNvPr id="6" name="TextBox 5"/>
          <p:cNvSpPr txBox="1"/>
          <p:nvPr/>
        </p:nvSpPr>
        <p:spPr>
          <a:xfrm>
            <a:off x="334345" y="2238007"/>
            <a:ext cx="9351522" cy="11575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39" tIns="39139" rIns="39139" bIns="39139" numCol="1" spcCol="29353" rtlCol="0" anchor="ctr">
            <a:noAutofit/>
          </a:bodyPr>
          <a:lstStyle/>
          <a:p>
            <a:r>
              <a:rPr lang="en-AU" sz="4400" b="1" dirty="0">
                <a:solidFill>
                  <a:srgbClr val="FFFFFF"/>
                </a:solidFill>
                <a:latin typeface="Helvetica Neue"/>
                <a:ea typeface="Helvetica Neue"/>
                <a:cs typeface="Helvetica Neue"/>
                <a:sym typeface="Helvetica Neue"/>
              </a:rPr>
              <a:t>Specialist disability accommodation (SDA) </a:t>
            </a:r>
          </a:p>
        </p:txBody>
      </p:sp>
    </p:spTree>
    <p:extLst>
      <p:ext uri="{BB962C8B-B14F-4D97-AF65-F5344CB8AC3E}">
        <p14:creationId xmlns:p14="http://schemas.microsoft.com/office/powerpoint/2010/main" val="160178266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Who is SDA for?</a:t>
            </a:r>
          </a:p>
        </p:txBody>
      </p:sp>
      <p:sp>
        <p:nvSpPr>
          <p:cNvPr id="2" name="Slide Number Placeholder 1"/>
          <p:cNvSpPr>
            <a:spLocks noGrp="1"/>
          </p:cNvSpPr>
          <p:nvPr>
            <p:ph type="sldNum" sz="quarter" idx="4"/>
          </p:nvPr>
        </p:nvSpPr>
        <p:spPr>
          <a:xfrm>
            <a:off x="435325" y="6114734"/>
            <a:ext cx="2310835" cy="365001"/>
          </a:xfrm>
        </p:spPr>
        <p:txBody>
          <a:bodyPr/>
          <a:lstStyle/>
          <a:p>
            <a:fld id="{12F0FE58-ED6D-6942-A8AE-A711076D0C0A}" type="slidenum">
              <a:rPr lang="en-US" sz="2200">
                <a:latin typeface="Helvetica Neue"/>
                <a:cs typeface="Helvetica Neue"/>
              </a:rPr>
              <a:pPr/>
              <a:t>19</a:t>
            </a:fld>
            <a:endParaRPr lang="en-US" sz="2200" dirty="0">
              <a:latin typeface="Helvetica Neue"/>
              <a:cs typeface="Helvetica Neue"/>
            </a:endParaRPr>
          </a:p>
        </p:txBody>
      </p:sp>
      <p:graphicFrame>
        <p:nvGraphicFramePr>
          <p:cNvPr id="19" name="Chart 18"/>
          <p:cNvGraphicFramePr/>
          <p:nvPr>
            <p:extLst>
              <p:ext uri="{D42A27DB-BD31-4B8C-83A1-F6EECF244321}">
                <p14:modId xmlns:p14="http://schemas.microsoft.com/office/powerpoint/2010/main" val="3436726450"/>
              </p:ext>
            </p:extLst>
          </p:nvPr>
        </p:nvGraphicFramePr>
        <p:xfrm>
          <a:off x="435331" y="1696305"/>
          <a:ext cx="9035354" cy="4537489"/>
        </p:xfrm>
        <a:graphic>
          <a:graphicData uri="http://schemas.openxmlformats.org/drawingml/2006/chart">
            <c:chart xmlns:c="http://schemas.openxmlformats.org/drawingml/2006/chart" xmlns:r="http://schemas.openxmlformats.org/officeDocument/2006/relationships" r:id="rId3"/>
          </a:graphicData>
        </a:graphic>
      </p:graphicFrame>
      <p:sp>
        <p:nvSpPr>
          <p:cNvPr id="20" name="Content Placeholder 4"/>
          <p:cNvSpPr txBox="1">
            <a:spLocks/>
          </p:cNvSpPr>
          <p:nvPr/>
        </p:nvSpPr>
        <p:spPr bwMode="auto">
          <a:xfrm>
            <a:off x="2246116" y="3579215"/>
            <a:ext cx="1264797" cy="391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6602" tIns="33337" rIns="66602" bIns="33337" numCol="1" anchor="t" anchorCtr="0" compatLnSpc="1">
            <a:prstTxWarp prst="textNoShape">
              <a:avLst/>
            </a:prstTxWarp>
          </a:bodyPr>
          <a:lstStyle>
            <a:lvl1pPr marL="457200" marR="0" indent="-457200" algn="l" defTabSz="457200" rtl="0" eaLnBrk="1" fontAlgn="base" latinLnBrk="0" hangingPunct="1">
              <a:lnSpc>
                <a:spcPct val="100000"/>
              </a:lnSpc>
              <a:spcBef>
                <a:spcPct val="20000"/>
              </a:spcBef>
              <a:spcAft>
                <a:spcPct val="0"/>
              </a:spcAft>
              <a:buClrTx/>
              <a:buSzTx/>
              <a:buFont typeface="+mj-lt"/>
              <a:buAutoNum type="arabicPeriod"/>
              <a:tabLst/>
              <a:defRPr sz="2000" kern="1200">
                <a:solidFill>
                  <a:schemeClr val="tx1"/>
                </a:solidFill>
                <a:latin typeface="Arial"/>
                <a:ea typeface="ＭＳ Ｐゴシック" pitchFamily="-109" charset="-128"/>
                <a:cs typeface="Arial"/>
              </a:defRPr>
            </a:lvl1pPr>
            <a:lvl2pPr marL="7429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2pPr>
            <a:lvl3pPr marL="12001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3pPr>
            <a:lvl4pPr marL="16573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4pPr>
            <a:lvl5pPr marL="21145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678"/>
              </a:spcBef>
              <a:buNone/>
            </a:pPr>
            <a:r>
              <a:rPr lang="en-AU" sz="2200" i="1" u="sng" dirty="0">
                <a:latin typeface="Helvetica Neue"/>
                <a:cs typeface="Helvetica Neue"/>
              </a:rPr>
              <a:t>88,000</a:t>
            </a:r>
          </a:p>
        </p:txBody>
      </p:sp>
      <p:sp>
        <p:nvSpPr>
          <p:cNvPr id="21" name="Content Placeholder 4"/>
          <p:cNvSpPr txBox="1">
            <a:spLocks/>
          </p:cNvSpPr>
          <p:nvPr/>
        </p:nvSpPr>
        <p:spPr bwMode="auto">
          <a:xfrm>
            <a:off x="4113935" y="3085431"/>
            <a:ext cx="1264797" cy="391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6602" tIns="33337" rIns="66602" bIns="33337" numCol="1" anchor="t" anchorCtr="0" compatLnSpc="1">
            <a:prstTxWarp prst="textNoShape">
              <a:avLst/>
            </a:prstTxWarp>
          </a:bodyPr>
          <a:lstStyle>
            <a:lvl1pPr marL="457200" marR="0" indent="-457200" algn="l" defTabSz="457200" rtl="0" eaLnBrk="1" fontAlgn="base" latinLnBrk="0" hangingPunct="1">
              <a:lnSpc>
                <a:spcPct val="100000"/>
              </a:lnSpc>
              <a:spcBef>
                <a:spcPct val="20000"/>
              </a:spcBef>
              <a:spcAft>
                <a:spcPct val="0"/>
              </a:spcAft>
              <a:buClrTx/>
              <a:buSzTx/>
              <a:buFont typeface="+mj-lt"/>
              <a:buAutoNum type="arabicPeriod"/>
              <a:tabLst/>
              <a:defRPr sz="2000" kern="1200">
                <a:solidFill>
                  <a:schemeClr val="tx1"/>
                </a:solidFill>
                <a:latin typeface="Arial"/>
                <a:ea typeface="ＭＳ Ｐゴシック" pitchFamily="-109" charset="-128"/>
                <a:cs typeface="Arial"/>
              </a:defRPr>
            </a:lvl1pPr>
            <a:lvl2pPr marL="7429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2pPr>
            <a:lvl3pPr marL="12001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3pPr>
            <a:lvl4pPr marL="16573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4pPr>
            <a:lvl5pPr marL="21145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678"/>
              </a:spcBef>
              <a:buNone/>
            </a:pPr>
            <a:r>
              <a:rPr lang="en-AU" sz="2200" i="1" u="sng" dirty="0">
                <a:latin typeface="Helvetica Neue"/>
                <a:cs typeface="Helvetica Neue"/>
              </a:rPr>
              <a:t>57,000</a:t>
            </a:r>
          </a:p>
        </p:txBody>
      </p:sp>
      <p:sp>
        <p:nvSpPr>
          <p:cNvPr id="22" name="Content Placeholder 4"/>
          <p:cNvSpPr txBox="1">
            <a:spLocks/>
          </p:cNvSpPr>
          <p:nvPr/>
        </p:nvSpPr>
        <p:spPr bwMode="auto">
          <a:xfrm>
            <a:off x="5820255" y="2739778"/>
            <a:ext cx="1264797" cy="391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6602" tIns="33337" rIns="66602" bIns="33337" numCol="1" anchor="t" anchorCtr="0" compatLnSpc="1">
            <a:prstTxWarp prst="textNoShape">
              <a:avLst/>
            </a:prstTxWarp>
          </a:bodyPr>
          <a:lstStyle>
            <a:lvl1pPr marL="457200" marR="0" indent="-457200" algn="l" defTabSz="457200" rtl="0" eaLnBrk="1" fontAlgn="base" latinLnBrk="0" hangingPunct="1">
              <a:lnSpc>
                <a:spcPct val="100000"/>
              </a:lnSpc>
              <a:spcBef>
                <a:spcPct val="20000"/>
              </a:spcBef>
              <a:spcAft>
                <a:spcPct val="0"/>
              </a:spcAft>
              <a:buClrTx/>
              <a:buSzTx/>
              <a:buFont typeface="+mj-lt"/>
              <a:buAutoNum type="arabicPeriod"/>
              <a:tabLst/>
              <a:defRPr sz="2000" kern="1200">
                <a:solidFill>
                  <a:schemeClr val="tx1"/>
                </a:solidFill>
                <a:latin typeface="Arial"/>
                <a:ea typeface="ＭＳ Ｐゴシック" pitchFamily="-109" charset="-128"/>
                <a:cs typeface="Arial"/>
              </a:defRPr>
            </a:lvl1pPr>
            <a:lvl2pPr marL="7429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2pPr>
            <a:lvl3pPr marL="12001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3pPr>
            <a:lvl4pPr marL="16573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4pPr>
            <a:lvl5pPr marL="21145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678"/>
              </a:spcBef>
              <a:buNone/>
            </a:pPr>
            <a:r>
              <a:rPr lang="en-AU" sz="2200" i="1" u="sng" dirty="0">
                <a:latin typeface="Helvetica Neue"/>
                <a:cs typeface="Helvetica Neue"/>
              </a:rPr>
              <a:t>28,000</a:t>
            </a:r>
          </a:p>
        </p:txBody>
      </p:sp>
      <p:sp>
        <p:nvSpPr>
          <p:cNvPr id="23" name="Content Placeholder 4"/>
          <p:cNvSpPr txBox="1">
            <a:spLocks/>
          </p:cNvSpPr>
          <p:nvPr/>
        </p:nvSpPr>
        <p:spPr bwMode="auto">
          <a:xfrm>
            <a:off x="7604729" y="1545637"/>
            <a:ext cx="1775624" cy="391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6602" tIns="33337" rIns="66602" bIns="33337" numCol="1" anchor="t" anchorCtr="0" compatLnSpc="1">
            <a:prstTxWarp prst="textNoShape">
              <a:avLst/>
            </a:prstTxWarp>
          </a:bodyPr>
          <a:lstStyle>
            <a:lvl1pPr marL="457200" marR="0" indent="-457200" algn="l" defTabSz="457200" rtl="0" eaLnBrk="1" fontAlgn="base" latinLnBrk="0" hangingPunct="1">
              <a:lnSpc>
                <a:spcPct val="100000"/>
              </a:lnSpc>
              <a:spcBef>
                <a:spcPct val="20000"/>
              </a:spcBef>
              <a:spcAft>
                <a:spcPct val="0"/>
              </a:spcAft>
              <a:buClrTx/>
              <a:buSzTx/>
              <a:buFont typeface="+mj-lt"/>
              <a:buAutoNum type="arabicPeriod"/>
              <a:tabLst/>
              <a:defRPr sz="2000" kern="1200">
                <a:solidFill>
                  <a:schemeClr val="tx1"/>
                </a:solidFill>
                <a:latin typeface="Arial"/>
                <a:ea typeface="ＭＳ Ｐゴシック" pitchFamily="-109" charset="-128"/>
                <a:cs typeface="Arial"/>
              </a:defRPr>
            </a:lvl1pPr>
            <a:lvl2pPr marL="7429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2pPr>
            <a:lvl3pPr marL="12001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3pPr>
            <a:lvl4pPr marL="16573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4pPr>
            <a:lvl5pPr marL="21145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678"/>
              </a:spcBef>
              <a:buNone/>
            </a:pPr>
            <a:r>
              <a:rPr lang="en-AU" sz="2200" i="1" u="sng" dirty="0">
                <a:latin typeface="Helvetica Neue"/>
                <a:cs typeface="Helvetica Neue"/>
              </a:rPr>
              <a:t>127,000</a:t>
            </a:r>
          </a:p>
        </p:txBody>
      </p:sp>
      <p:sp>
        <p:nvSpPr>
          <p:cNvPr id="24" name="Content Placeholder 4"/>
          <p:cNvSpPr txBox="1">
            <a:spLocks/>
          </p:cNvSpPr>
          <p:nvPr/>
        </p:nvSpPr>
        <p:spPr bwMode="auto">
          <a:xfrm>
            <a:off x="8152128" y="2376305"/>
            <a:ext cx="458620" cy="666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6602" tIns="33337" rIns="66602" bIns="33337" numCol="1" anchor="t" anchorCtr="0" compatLnSpc="1">
            <a:prstTxWarp prst="textNoShape">
              <a:avLst/>
            </a:prstTxWarp>
          </a:bodyPr>
          <a:lstStyle>
            <a:lvl1pPr marL="457200" marR="0" indent="-457200" algn="l" defTabSz="457200" rtl="0" eaLnBrk="1" fontAlgn="base" latinLnBrk="0" hangingPunct="1">
              <a:lnSpc>
                <a:spcPct val="100000"/>
              </a:lnSpc>
              <a:spcBef>
                <a:spcPct val="20000"/>
              </a:spcBef>
              <a:spcAft>
                <a:spcPct val="0"/>
              </a:spcAft>
              <a:buClrTx/>
              <a:buSzTx/>
              <a:buFont typeface="+mj-lt"/>
              <a:buAutoNum type="arabicPeriod"/>
              <a:tabLst/>
              <a:defRPr sz="2000" kern="1200">
                <a:solidFill>
                  <a:schemeClr val="tx1"/>
                </a:solidFill>
                <a:latin typeface="Arial"/>
                <a:ea typeface="ＭＳ Ｐゴシック" pitchFamily="-109" charset="-128"/>
                <a:cs typeface="Arial"/>
              </a:defRPr>
            </a:lvl1pPr>
            <a:lvl2pPr marL="7429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2pPr>
            <a:lvl3pPr marL="12001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3pPr>
            <a:lvl4pPr marL="16573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4pPr>
            <a:lvl5pPr marL="21145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678"/>
              </a:spcBef>
              <a:buNone/>
            </a:pPr>
            <a:r>
              <a:rPr lang="en-AU" sz="2200" dirty="0">
                <a:solidFill>
                  <a:schemeClr val="bg1"/>
                </a:solidFill>
                <a:latin typeface="Helvetica Neue"/>
                <a:cs typeface="Helvetica Neue"/>
              </a:rPr>
              <a:t>?</a:t>
            </a:r>
          </a:p>
        </p:txBody>
      </p:sp>
      <p:sp>
        <p:nvSpPr>
          <p:cNvPr id="4" name="Rectangle 3"/>
          <p:cNvSpPr/>
          <p:nvPr/>
        </p:nvSpPr>
        <p:spPr>
          <a:xfrm>
            <a:off x="7084900" y="3449887"/>
            <a:ext cx="2821100" cy="490276"/>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6980" tIns="36980" rIns="36980" bIns="36980" numCol="1" spcCol="27754" rtlCol="0" anchor="ctr">
            <a:spAutoFit/>
          </a:bodyPr>
          <a:lstStyle/>
          <a:p>
            <a:pPr defTabSz="425918" rtl="0" latinLnBrk="1" hangingPunct="0"/>
            <a:endParaRPr lang="en-AU">
              <a:solidFill>
                <a:srgbClr val="FFFFFF"/>
              </a:solidFill>
            </a:endParaRPr>
          </a:p>
        </p:txBody>
      </p:sp>
      <p:sp>
        <p:nvSpPr>
          <p:cNvPr id="12" name="Freeform 29"/>
          <p:cNvSpPr>
            <a:spLocks/>
          </p:cNvSpPr>
          <p:nvPr/>
        </p:nvSpPr>
        <p:spPr bwMode="gray">
          <a:xfrm rot="5400000">
            <a:off x="4021616" y="2896472"/>
            <a:ext cx="4783279" cy="2382948"/>
          </a:xfrm>
          <a:custGeom>
            <a:avLst/>
            <a:gdLst>
              <a:gd name="T0" fmla="*/ 173712 w 3884"/>
              <a:gd name="T1" fmla="*/ 543543 h 1600"/>
              <a:gd name="T2" fmla="*/ 1351096 w 3884"/>
              <a:gd name="T3" fmla="*/ 584732 h 1600"/>
              <a:gd name="T4" fmla="*/ 2228431 w 3884"/>
              <a:gd name="T5" fmla="*/ 356977 h 1600"/>
              <a:gd name="T6" fmla="*/ 1137611 w 3884"/>
              <a:gd name="T7" fmla="*/ 55323 h 1600"/>
              <a:gd name="T8" fmla="*/ 43282 w 3884"/>
              <a:gd name="T9" fmla="*/ 292366 h 1600"/>
              <a:gd name="T10" fmla="*/ 456799 w 3884"/>
              <a:gd name="T11" fmla="*/ 432896 h 1600"/>
              <a:gd name="T12" fmla="*/ 0 w 3884"/>
              <a:gd name="T13" fmla="*/ 292366 h 1600"/>
              <a:gd name="T14" fmla="*/ 1141121 w 3884"/>
              <a:gd name="T15" fmla="*/ 27460 h 1600"/>
              <a:gd name="T16" fmla="*/ 2268204 w 3884"/>
              <a:gd name="T17" fmla="*/ 356977 h 1600"/>
              <a:gd name="T18" fmla="*/ 1331210 w 3884"/>
              <a:gd name="T19" fmla="*/ 615019 h 1600"/>
              <a:gd name="T20" fmla="*/ 173712 w 3884"/>
              <a:gd name="T21" fmla="*/ 543543 h 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84"/>
              <a:gd name="T34" fmla="*/ 0 h 1600"/>
              <a:gd name="T35" fmla="*/ 3884 w 3884"/>
              <a:gd name="T36" fmla="*/ 1600 h 1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84" h="1600">
                <a:moveTo>
                  <a:pt x="297" y="1346"/>
                </a:moveTo>
                <a:cubicBezTo>
                  <a:pt x="918" y="1523"/>
                  <a:pt x="1726" y="1533"/>
                  <a:pt x="2310" y="1448"/>
                </a:cubicBezTo>
                <a:cubicBezTo>
                  <a:pt x="3125" y="1334"/>
                  <a:pt x="3798" y="1192"/>
                  <a:pt x="3810" y="884"/>
                </a:cubicBezTo>
                <a:cubicBezTo>
                  <a:pt x="3822" y="576"/>
                  <a:pt x="3114" y="204"/>
                  <a:pt x="1945" y="137"/>
                </a:cubicBezTo>
                <a:cubicBezTo>
                  <a:pt x="645" y="63"/>
                  <a:pt x="74" y="564"/>
                  <a:pt x="74" y="724"/>
                </a:cubicBezTo>
                <a:cubicBezTo>
                  <a:pt x="74" y="884"/>
                  <a:pt x="394" y="1032"/>
                  <a:pt x="781" y="1072"/>
                </a:cubicBezTo>
                <a:cubicBezTo>
                  <a:pt x="280" y="1135"/>
                  <a:pt x="0" y="912"/>
                  <a:pt x="0" y="724"/>
                </a:cubicBezTo>
                <a:cubicBezTo>
                  <a:pt x="0" y="536"/>
                  <a:pt x="473" y="0"/>
                  <a:pt x="1951" y="68"/>
                </a:cubicBezTo>
                <a:cubicBezTo>
                  <a:pt x="2863" y="110"/>
                  <a:pt x="3884" y="433"/>
                  <a:pt x="3878" y="884"/>
                </a:cubicBezTo>
                <a:cubicBezTo>
                  <a:pt x="3872" y="1335"/>
                  <a:pt x="2873" y="1446"/>
                  <a:pt x="2276" y="1523"/>
                </a:cubicBezTo>
                <a:cubicBezTo>
                  <a:pt x="1679" y="1600"/>
                  <a:pt x="553" y="1580"/>
                  <a:pt x="297" y="1346"/>
                </a:cubicBezTo>
                <a:close/>
              </a:path>
            </a:pathLst>
          </a:custGeom>
          <a:solidFill>
            <a:srgbClr val="CC0000"/>
          </a:solidFill>
          <a:ln w="12700">
            <a:solidFill>
              <a:srgbClr val="CC0000"/>
            </a:solidFill>
            <a:round/>
            <a:headEnd/>
            <a:tailEnd/>
          </a:ln>
        </p:spPr>
        <p:txBody>
          <a:bodyPr lIns="66658" tIns="66658" rIns="66658" bIns="66658" anchor="ctr"/>
          <a:lstStyle/>
          <a:p>
            <a:r>
              <a:rPr lang="en-US" b="1" dirty="0"/>
              <a:t> </a:t>
            </a:r>
          </a:p>
        </p:txBody>
      </p:sp>
    </p:spTree>
    <p:extLst>
      <p:ext uri="{BB962C8B-B14F-4D97-AF65-F5344CB8AC3E}">
        <p14:creationId xmlns:p14="http://schemas.microsoft.com/office/powerpoint/2010/main" val="279864444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292026" y="-258960"/>
            <a:ext cx="9035355" cy="982266"/>
          </a:xfrm>
        </p:spPr>
        <p:txBody>
          <a:bodyPr/>
          <a:lstStyle/>
          <a:p>
            <a:r>
              <a:rPr lang="en-US" dirty="0">
                <a:latin typeface="Helvetica Neue" charset="0"/>
                <a:ea typeface="ＭＳ Ｐゴシック" charset="0"/>
                <a:cs typeface="Helvetica Neue" charset="0"/>
              </a:rPr>
              <a:t>About Summer Foundation </a:t>
            </a:r>
          </a:p>
        </p:txBody>
      </p:sp>
      <p:sp>
        <p:nvSpPr>
          <p:cNvPr id="7" name="Slide Number Placeholder 6"/>
          <p:cNvSpPr>
            <a:spLocks noGrp="1"/>
          </p:cNvSpPr>
          <p:nvPr>
            <p:ph type="sldNum" sz="quarter" idx="11"/>
          </p:nvPr>
        </p:nvSpPr>
        <p:spPr/>
        <p:txBody>
          <a:bodyPr/>
          <a:lstStyle/>
          <a:p>
            <a:pPr>
              <a:defRPr/>
            </a:pPr>
            <a:fld id="{D8E62E88-D21D-9E4E-A1D4-9A90D7FE689D}" type="slidenum">
              <a:rPr lang="en-US" smtClean="0"/>
              <a:pPr>
                <a:defRPr/>
              </a:pPr>
              <a:t>2</a:t>
            </a:fld>
            <a:endParaRPr lang="en-US" dirty="0"/>
          </a:p>
        </p:txBody>
      </p:sp>
      <p:pic>
        <p:nvPicPr>
          <p:cNvPr id="5" name="Picture 4" descr="Screen Shot 2018-02-06 at 7.05.50 am.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5237" y="1229186"/>
            <a:ext cx="7840576" cy="5386607"/>
          </a:xfrm>
          <a:prstGeom prst="rect">
            <a:avLst/>
          </a:prstGeom>
        </p:spPr>
      </p:pic>
    </p:spTree>
    <p:extLst>
      <p:ext uri="{BB962C8B-B14F-4D97-AF65-F5344CB8AC3E}">
        <p14:creationId xmlns:p14="http://schemas.microsoft.com/office/powerpoint/2010/main" val="294975739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Demand: NDIS View</a:t>
            </a:r>
          </a:p>
        </p:txBody>
      </p:sp>
      <p:sp>
        <p:nvSpPr>
          <p:cNvPr id="4" name="Slide Number Placeholder 3"/>
          <p:cNvSpPr>
            <a:spLocks noGrp="1"/>
          </p:cNvSpPr>
          <p:nvPr>
            <p:ph type="sldNum" sz="quarter" idx="4"/>
          </p:nvPr>
        </p:nvSpPr>
        <p:spPr/>
        <p:txBody>
          <a:bodyPr/>
          <a:lstStyle/>
          <a:p>
            <a:fld id="{12F0FE58-ED6D-6942-A8AE-A711076D0C0A}" type="slidenum">
              <a:rPr lang="en-US" smtClean="0">
                <a:solidFill>
                  <a:srgbClr val="000000">
                    <a:tint val="75000"/>
                  </a:srgbClr>
                </a:solidFill>
                <a:latin typeface="Helvetica Neue Light"/>
                <a:ea typeface="Helvetica Neue Light"/>
                <a:cs typeface="Helvetica Neue Light"/>
              </a:rPr>
              <a:pPr/>
              <a:t>20</a:t>
            </a:fld>
            <a:endParaRPr lang="en-US" dirty="0">
              <a:solidFill>
                <a:srgbClr val="000000">
                  <a:tint val="75000"/>
                </a:srgbClr>
              </a:solidFill>
              <a:latin typeface="Helvetica Neue Light"/>
              <a:ea typeface="Helvetica Neue Light"/>
              <a:cs typeface="Helvetica Neue Light"/>
            </a:endParaRPr>
          </a:p>
        </p:txBody>
      </p:sp>
      <p:sp>
        <p:nvSpPr>
          <p:cNvPr id="29" name="Rectangle 28"/>
          <p:cNvSpPr/>
          <p:nvPr/>
        </p:nvSpPr>
        <p:spPr>
          <a:xfrm>
            <a:off x="435323" y="1957416"/>
            <a:ext cx="9035358" cy="1185055"/>
          </a:xfrm>
          <a:prstGeom prst="rect">
            <a:avLst/>
          </a:prstGeom>
          <a:solidFill>
            <a:srgbClr val="F2AB2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632" tIns="50632" rIns="50632" bIns="50632" numCol="1" spcCol="37950" rtlCol="0" anchor="ctr">
            <a:noAutofit/>
          </a:bodyPr>
          <a:lstStyle/>
          <a:p>
            <a:pPr defTabSz="582139" rtl="0" latinLnBrk="1" hangingPunct="0"/>
            <a:r>
              <a:rPr lang="en-US" sz="3600" b="1" dirty="0">
                <a:solidFill>
                  <a:srgbClr val="FFFFFF"/>
                </a:solidFill>
                <a:latin typeface="Helvetica Neue Light"/>
                <a:ea typeface="Helvetica Neue Light"/>
                <a:cs typeface="Helvetica Neue Light"/>
              </a:rPr>
              <a:t>28,000 people</a:t>
            </a:r>
          </a:p>
        </p:txBody>
      </p:sp>
      <p:sp>
        <p:nvSpPr>
          <p:cNvPr id="31" name="Content Placeholder 2"/>
          <p:cNvSpPr txBox="1">
            <a:spLocks/>
          </p:cNvSpPr>
          <p:nvPr/>
        </p:nvSpPr>
        <p:spPr>
          <a:xfrm>
            <a:off x="435326" y="3557800"/>
            <a:ext cx="3697108" cy="1909289"/>
          </a:xfrm>
          <a:prstGeom prst="rect">
            <a:avLst/>
          </a:prstGeom>
          <a:solidFill>
            <a:srgbClr val="F2AB22">
              <a:alpha val="52000"/>
            </a:srgbClr>
          </a:solidFill>
          <a:ln>
            <a:noFill/>
          </a:ln>
        </p:spPr>
        <p:txBody>
          <a:bodyPr vert="horz" lIns="91116" tIns="45558" rIns="91116" bIns="45558" rtlCol="0">
            <a:noAutofit/>
          </a:bodyPr>
          <a:lstStyle/>
          <a:p>
            <a:pPr marL="64862" lvl="1" indent="0" defTabSz="428696">
              <a:lnSpc>
                <a:spcPct val="110000"/>
              </a:lnSpc>
              <a:spcBef>
                <a:spcPts val="600"/>
              </a:spcBef>
            </a:pPr>
            <a:r>
              <a:rPr lang="en-US" sz="2600" b="1" kern="1200" dirty="0">
                <a:latin typeface="Helvetica Neue"/>
                <a:ea typeface="Calibri" charset="0"/>
                <a:cs typeface="Helvetica Neue"/>
              </a:rPr>
              <a:t>16,000</a:t>
            </a:r>
          </a:p>
          <a:p>
            <a:pPr marL="64862" lvl="1" indent="0" defTabSz="428696">
              <a:lnSpc>
                <a:spcPct val="110000"/>
              </a:lnSpc>
              <a:spcBef>
                <a:spcPts val="600"/>
              </a:spcBef>
            </a:pPr>
            <a:r>
              <a:rPr lang="en-US" sz="2600" kern="1200" dirty="0">
                <a:latin typeface="Helvetica Neue Light"/>
                <a:ea typeface="Calibri" charset="0"/>
                <a:cs typeface="Helvetica Neue Light"/>
              </a:rPr>
              <a:t>Existing Supported Accommodation</a:t>
            </a:r>
            <a:endParaRPr lang="en-US" sz="2600" kern="1200" dirty="0">
              <a:latin typeface="Calibri" charset="0"/>
              <a:ea typeface="Calibri" charset="0"/>
              <a:cs typeface="Calibri" charset="0"/>
            </a:endParaRPr>
          </a:p>
        </p:txBody>
      </p:sp>
      <p:sp>
        <p:nvSpPr>
          <p:cNvPr id="32" name="Content Placeholder 2"/>
          <p:cNvSpPr txBox="1">
            <a:spLocks/>
          </p:cNvSpPr>
          <p:nvPr/>
        </p:nvSpPr>
        <p:spPr>
          <a:xfrm>
            <a:off x="4458584" y="3557800"/>
            <a:ext cx="2533123" cy="1909289"/>
          </a:xfrm>
          <a:prstGeom prst="rect">
            <a:avLst/>
          </a:prstGeom>
          <a:solidFill>
            <a:srgbClr val="F2AB22">
              <a:alpha val="52000"/>
            </a:srgbClr>
          </a:solidFill>
          <a:ln>
            <a:noFill/>
          </a:ln>
        </p:spPr>
        <p:txBody>
          <a:bodyPr vert="horz" lIns="91116" tIns="45558" rIns="91116" bIns="45558" rtlCol="0">
            <a:noAutofit/>
          </a:bodyPr>
          <a:lstStyle/>
          <a:p>
            <a:pPr marL="64862" lvl="1" indent="0" defTabSz="428696">
              <a:lnSpc>
                <a:spcPct val="110000"/>
              </a:lnSpc>
              <a:spcBef>
                <a:spcPts val="600"/>
              </a:spcBef>
            </a:pPr>
            <a:r>
              <a:rPr lang="en-US" sz="2600" b="1" kern="1200" dirty="0">
                <a:latin typeface="Helvetica Neue"/>
                <a:ea typeface="Calibri" charset="0"/>
                <a:cs typeface="Helvetica Neue"/>
              </a:rPr>
              <a:t>6,200</a:t>
            </a:r>
          </a:p>
          <a:p>
            <a:pPr marL="64862" lvl="1" indent="0" defTabSz="428696">
              <a:lnSpc>
                <a:spcPct val="110000"/>
              </a:lnSpc>
              <a:spcBef>
                <a:spcPts val="600"/>
              </a:spcBef>
            </a:pPr>
            <a:r>
              <a:rPr lang="en-US" sz="2600" kern="1200" dirty="0">
                <a:latin typeface="Helvetica Neue Light"/>
                <a:ea typeface="Calibri" charset="0"/>
                <a:cs typeface="Helvetica Neue Light"/>
              </a:rPr>
              <a:t>Residential Aged Care</a:t>
            </a:r>
            <a:endParaRPr lang="en-US" sz="2600" kern="1200" dirty="0">
              <a:latin typeface="Calibri" charset="0"/>
              <a:ea typeface="Calibri" charset="0"/>
              <a:cs typeface="Calibri" charset="0"/>
            </a:endParaRPr>
          </a:p>
        </p:txBody>
      </p:sp>
      <p:sp>
        <p:nvSpPr>
          <p:cNvPr id="33" name="Content Placeholder 2"/>
          <p:cNvSpPr txBox="1">
            <a:spLocks/>
          </p:cNvSpPr>
          <p:nvPr/>
        </p:nvSpPr>
        <p:spPr>
          <a:xfrm>
            <a:off x="7317849" y="3557800"/>
            <a:ext cx="2152830" cy="1909289"/>
          </a:xfrm>
          <a:prstGeom prst="rect">
            <a:avLst/>
          </a:prstGeom>
          <a:solidFill>
            <a:srgbClr val="F2AB22">
              <a:alpha val="52000"/>
            </a:srgbClr>
          </a:solidFill>
          <a:ln>
            <a:noFill/>
          </a:ln>
        </p:spPr>
        <p:txBody>
          <a:bodyPr vert="horz" lIns="91116" tIns="45558" rIns="91116" bIns="45558" rtlCol="0">
            <a:noAutofit/>
          </a:bodyPr>
          <a:lstStyle/>
          <a:p>
            <a:pPr marL="64862" lvl="1" indent="0" defTabSz="428696">
              <a:lnSpc>
                <a:spcPct val="110000"/>
              </a:lnSpc>
              <a:spcBef>
                <a:spcPts val="600"/>
              </a:spcBef>
            </a:pPr>
            <a:r>
              <a:rPr lang="en-US" sz="2600" b="1" kern="1200" dirty="0">
                <a:latin typeface="Helvetica Neue"/>
                <a:ea typeface="Calibri" charset="0"/>
                <a:cs typeface="Helvetica Neue"/>
              </a:rPr>
              <a:t>5,800</a:t>
            </a:r>
          </a:p>
          <a:p>
            <a:pPr marL="64862" lvl="1" indent="0" defTabSz="428696">
              <a:lnSpc>
                <a:spcPct val="110000"/>
              </a:lnSpc>
              <a:spcBef>
                <a:spcPts val="600"/>
              </a:spcBef>
            </a:pPr>
            <a:r>
              <a:rPr lang="en-US" sz="2600" kern="1200" dirty="0">
                <a:latin typeface="Helvetica Neue Light"/>
                <a:ea typeface="Calibri" charset="0"/>
                <a:cs typeface="Helvetica Neue Light"/>
              </a:rPr>
              <a:t>Unmet Demand</a:t>
            </a:r>
            <a:endParaRPr lang="en-US" sz="2600" kern="1200" dirty="0">
              <a:latin typeface="Calibri" charset="0"/>
              <a:ea typeface="Calibri" charset="0"/>
              <a:cs typeface="Calibri" charset="0"/>
            </a:endParaRPr>
          </a:p>
        </p:txBody>
      </p:sp>
    </p:spTree>
    <p:extLst>
      <p:ext uri="{BB962C8B-B14F-4D97-AF65-F5344CB8AC3E}">
        <p14:creationId xmlns:p14="http://schemas.microsoft.com/office/powerpoint/2010/main" val="185798996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4"/>
          </p:nvPr>
        </p:nvSpPr>
        <p:spPr/>
        <p:txBody>
          <a:bodyPr/>
          <a:lstStyle/>
          <a:p>
            <a:fld id="{12F0FE58-ED6D-6942-A8AE-A711076D0C0A}" type="slidenum">
              <a:rPr lang="en-US" smtClean="0">
                <a:solidFill>
                  <a:srgbClr val="000000">
                    <a:tint val="75000"/>
                  </a:srgbClr>
                </a:solidFill>
                <a:latin typeface="Helvetica Neue Light"/>
                <a:ea typeface="Helvetica Neue Light"/>
                <a:cs typeface="Helvetica Neue Light"/>
              </a:rPr>
              <a:pPr/>
              <a:t>21</a:t>
            </a:fld>
            <a:endParaRPr lang="en-US" dirty="0">
              <a:solidFill>
                <a:srgbClr val="000000">
                  <a:tint val="75000"/>
                </a:srgbClr>
              </a:solidFill>
              <a:latin typeface="Helvetica Neue Light"/>
              <a:ea typeface="Helvetica Neue Light"/>
              <a:cs typeface="Helvetica Neue Light"/>
            </a:endParaRPr>
          </a:p>
        </p:txBody>
      </p:sp>
      <p:pic>
        <p:nvPicPr>
          <p:cNvPr id="5" name="Picture 4" descr="SDA Rul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06" y="-978587"/>
            <a:ext cx="10049306" cy="8700513"/>
          </a:xfrm>
          <a:prstGeom prst="rect">
            <a:avLst/>
          </a:prstGeom>
        </p:spPr>
      </p:pic>
    </p:spTree>
    <p:extLst>
      <p:ext uri="{BB962C8B-B14F-4D97-AF65-F5344CB8AC3E}">
        <p14:creationId xmlns:p14="http://schemas.microsoft.com/office/powerpoint/2010/main" val="40195914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Who gets SDA?</a:t>
            </a:r>
          </a:p>
        </p:txBody>
      </p:sp>
      <p:sp>
        <p:nvSpPr>
          <p:cNvPr id="3" name="Text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4"/>
          </p:nvPr>
        </p:nvSpPr>
        <p:spPr/>
        <p:txBody>
          <a:bodyPr/>
          <a:lstStyle/>
          <a:p>
            <a:fld id="{12F0FE58-ED6D-6942-A8AE-A711076D0C0A}" type="slidenum">
              <a:rPr lang="en-US" smtClean="0">
                <a:solidFill>
                  <a:srgbClr val="000000">
                    <a:tint val="75000"/>
                  </a:srgbClr>
                </a:solidFill>
                <a:latin typeface="Helvetica Neue Light"/>
                <a:ea typeface="Helvetica Neue Light"/>
                <a:cs typeface="Helvetica Neue Light"/>
              </a:rPr>
              <a:pPr/>
              <a:t>22</a:t>
            </a:fld>
            <a:endParaRPr lang="en-US" dirty="0">
              <a:solidFill>
                <a:srgbClr val="000000">
                  <a:tint val="75000"/>
                </a:srgbClr>
              </a:solidFill>
              <a:latin typeface="Helvetica Neue Light"/>
              <a:ea typeface="Helvetica Neue Light"/>
              <a:cs typeface="Helvetica Neue Light"/>
            </a:endParaRPr>
          </a:p>
        </p:txBody>
      </p:sp>
      <p:pic>
        <p:nvPicPr>
          <p:cNvPr id="5" name="Picture 4"/>
          <p:cNvPicPr>
            <a:picLocks noChangeAspect="1"/>
          </p:cNvPicPr>
          <p:nvPr/>
        </p:nvPicPr>
        <p:blipFill>
          <a:blip r:embed="rId2"/>
          <a:stretch>
            <a:fillRect/>
          </a:stretch>
        </p:blipFill>
        <p:spPr>
          <a:xfrm>
            <a:off x="304800" y="1333500"/>
            <a:ext cx="9283700" cy="4178300"/>
          </a:xfrm>
          <a:prstGeom prst="rect">
            <a:avLst/>
          </a:prstGeom>
        </p:spPr>
      </p:pic>
    </p:spTree>
    <p:extLst>
      <p:ext uri="{BB962C8B-B14F-4D97-AF65-F5344CB8AC3E}">
        <p14:creationId xmlns:p14="http://schemas.microsoft.com/office/powerpoint/2010/main" val="402851850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SDA: Design categories</a:t>
            </a:r>
          </a:p>
        </p:txBody>
      </p:sp>
      <p:sp>
        <p:nvSpPr>
          <p:cNvPr id="3" name="Text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4"/>
          </p:nvPr>
        </p:nvSpPr>
        <p:spPr/>
        <p:txBody>
          <a:bodyPr/>
          <a:lstStyle/>
          <a:p>
            <a:fld id="{12F0FE58-ED6D-6942-A8AE-A711076D0C0A}" type="slidenum">
              <a:rPr lang="en-US" smtClean="0">
                <a:solidFill>
                  <a:srgbClr val="000000">
                    <a:tint val="75000"/>
                  </a:srgbClr>
                </a:solidFill>
                <a:latin typeface="Helvetica Neue Light"/>
                <a:ea typeface="Helvetica Neue Light"/>
                <a:cs typeface="Helvetica Neue Light"/>
              </a:rPr>
              <a:pPr/>
              <a:t>23</a:t>
            </a:fld>
            <a:endParaRPr lang="en-US" dirty="0">
              <a:solidFill>
                <a:srgbClr val="000000">
                  <a:tint val="75000"/>
                </a:srgbClr>
              </a:solidFill>
              <a:latin typeface="Helvetica Neue Light"/>
              <a:ea typeface="Helvetica Neue Light"/>
              <a:cs typeface="Helvetica Neue Light"/>
            </a:endParaRPr>
          </a:p>
        </p:txBody>
      </p:sp>
      <p:graphicFrame>
        <p:nvGraphicFramePr>
          <p:cNvPr id="7" name="Table 6"/>
          <p:cNvGraphicFramePr>
            <a:graphicFrameLocks noGrp="1"/>
          </p:cNvGraphicFramePr>
          <p:nvPr>
            <p:extLst>
              <p:ext uri="{D42A27DB-BD31-4B8C-83A1-F6EECF244321}">
                <p14:modId xmlns:p14="http://schemas.microsoft.com/office/powerpoint/2010/main" val="2352230527"/>
              </p:ext>
            </p:extLst>
          </p:nvPr>
        </p:nvGraphicFramePr>
        <p:xfrm>
          <a:off x="435365" y="1164179"/>
          <a:ext cx="8146473" cy="5427525"/>
        </p:xfrm>
        <a:graphic>
          <a:graphicData uri="http://schemas.openxmlformats.org/drawingml/2006/table">
            <a:tbl>
              <a:tblPr firstRow="1" firstCol="1" bandRow="1"/>
              <a:tblGrid>
                <a:gridCol w="1499683">
                  <a:extLst>
                    <a:ext uri="{9D8B030D-6E8A-4147-A177-3AD203B41FA5}">
                      <a16:colId xmlns:a16="http://schemas.microsoft.com/office/drawing/2014/main" val="20000"/>
                    </a:ext>
                  </a:extLst>
                </a:gridCol>
                <a:gridCol w="6646790">
                  <a:extLst>
                    <a:ext uri="{9D8B030D-6E8A-4147-A177-3AD203B41FA5}">
                      <a16:colId xmlns:a16="http://schemas.microsoft.com/office/drawing/2014/main" val="20001"/>
                    </a:ext>
                  </a:extLst>
                </a:gridCol>
              </a:tblGrid>
              <a:tr h="566857">
                <a:tc>
                  <a:txBody>
                    <a:bodyPr/>
                    <a:lstStyle>
                      <a:lvl1pPr algn="r" defTabSz="430096">
                        <a:defRPr sz="1000">
                          <a:solidFill>
                            <a:schemeClr val="tx1"/>
                          </a:solidFill>
                          <a:latin typeface="Arial"/>
                          <a:sym typeface="Helvetica Neue"/>
                        </a:defRPr>
                      </a:lvl1pPr>
                      <a:lvl2pPr indent="168298" algn="r" defTabSz="430096">
                        <a:defRPr sz="1000">
                          <a:solidFill>
                            <a:schemeClr val="tx1"/>
                          </a:solidFill>
                          <a:latin typeface="Arial"/>
                          <a:sym typeface="Helvetica Neue"/>
                        </a:defRPr>
                      </a:lvl2pPr>
                      <a:lvl3pPr indent="336596" algn="r" defTabSz="430096">
                        <a:defRPr sz="1000">
                          <a:solidFill>
                            <a:schemeClr val="tx1"/>
                          </a:solidFill>
                          <a:latin typeface="Arial"/>
                          <a:sym typeface="Helvetica Neue"/>
                        </a:defRPr>
                      </a:lvl3pPr>
                      <a:lvl4pPr indent="504895" algn="r" defTabSz="430096">
                        <a:defRPr sz="1000">
                          <a:solidFill>
                            <a:schemeClr val="tx1"/>
                          </a:solidFill>
                          <a:latin typeface="Arial"/>
                          <a:sym typeface="Helvetica Neue"/>
                        </a:defRPr>
                      </a:lvl4pPr>
                      <a:lvl5pPr indent="673193" algn="r" defTabSz="430096">
                        <a:defRPr sz="1000">
                          <a:solidFill>
                            <a:schemeClr val="tx1"/>
                          </a:solidFill>
                          <a:latin typeface="Arial"/>
                          <a:sym typeface="Helvetica Neue"/>
                        </a:defRPr>
                      </a:lvl5pPr>
                      <a:lvl6pPr indent="841491" algn="r" defTabSz="430096">
                        <a:defRPr sz="1000">
                          <a:solidFill>
                            <a:schemeClr val="tx1"/>
                          </a:solidFill>
                          <a:latin typeface="Arial"/>
                          <a:sym typeface="Helvetica Neue"/>
                        </a:defRPr>
                      </a:lvl6pPr>
                      <a:lvl7pPr indent="1009789" algn="r" defTabSz="430096">
                        <a:defRPr sz="1000">
                          <a:solidFill>
                            <a:schemeClr val="tx1"/>
                          </a:solidFill>
                          <a:latin typeface="Arial"/>
                          <a:sym typeface="Helvetica Neue"/>
                        </a:defRPr>
                      </a:lvl7pPr>
                      <a:lvl8pPr indent="1178088" algn="r" defTabSz="430096">
                        <a:defRPr sz="1000">
                          <a:solidFill>
                            <a:schemeClr val="tx1"/>
                          </a:solidFill>
                          <a:latin typeface="Arial"/>
                          <a:sym typeface="Helvetica Neue"/>
                        </a:defRPr>
                      </a:lvl8pPr>
                      <a:lvl9pPr indent="1346385" algn="r" defTabSz="430096">
                        <a:defRPr sz="1000">
                          <a:solidFill>
                            <a:schemeClr val="tx1"/>
                          </a:solidFill>
                          <a:latin typeface="Arial"/>
                          <a:sym typeface="Helvetica Neue"/>
                        </a:defRPr>
                      </a:lvl9pPr>
                    </a:lstStyle>
                    <a:p>
                      <a:pPr marL="0" marR="0" algn="l">
                        <a:lnSpc>
                          <a:spcPct val="115000"/>
                        </a:lnSpc>
                        <a:spcBef>
                          <a:spcPts val="600"/>
                        </a:spcBef>
                        <a:spcAft>
                          <a:spcPts val="1200"/>
                        </a:spcAft>
                      </a:pPr>
                      <a:r>
                        <a:rPr lang="en-AU" sz="1600" b="1" dirty="0">
                          <a:solidFill>
                            <a:srgbClr val="FFFFFF"/>
                          </a:solidFill>
                          <a:effectLst/>
                          <a:latin typeface="Arial" charset="0"/>
                          <a:ea typeface="Calibri" charset="0"/>
                          <a:cs typeface="Times New Roman" charset="0"/>
                        </a:rPr>
                        <a:t>SDA category</a:t>
                      </a:r>
                      <a:endParaRPr lang="en-US" sz="1600" dirty="0">
                        <a:effectLst/>
                        <a:latin typeface="Arial" charset="0"/>
                        <a:ea typeface="Calibri" charset="0"/>
                        <a:cs typeface="Times New Roman" charset="0"/>
                      </a:endParaRPr>
                    </a:p>
                  </a:txBody>
                  <a:tcPr marL="31969" marR="31969" marT="0" marB="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solidFill>
                      <a:srgbClr val="AEB72B"/>
                    </a:solidFill>
                  </a:tcPr>
                </a:tc>
                <a:tc>
                  <a:txBody>
                    <a:bodyPr/>
                    <a:lstStyle>
                      <a:lvl1pPr algn="r" defTabSz="430096">
                        <a:defRPr sz="1000">
                          <a:solidFill>
                            <a:schemeClr val="tx1"/>
                          </a:solidFill>
                          <a:latin typeface="Arial"/>
                          <a:sym typeface="Helvetica Neue"/>
                        </a:defRPr>
                      </a:lvl1pPr>
                      <a:lvl2pPr indent="168298" algn="r" defTabSz="430096">
                        <a:defRPr sz="1000">
                          <a:solidFill>
                            <a:schemeClr val="tx1"/>
                          </a:solidFill>
                          <a:latin typeface="Arial"/>
                          <a:sym typeface="Helvetica Neue"/>
                        </a:defRPr>
                      </a:lvl2pPr>
                      <a:lvl3pPr indent="336596" algn="r" defTabSz="430096">
                        <a:defRPr sz="1000">
                          <a:solidFill>
                            <a:schemeClr val="tx1"/>
                          </a:solidFill>
                          <a:latin typeface="Arial"/>
                          <a:sym typeface="Helvetica Neue"/>
                        </a:defRPr>
                      </a:lvl3pPr>
                      <a:lvl4pPr indent="504895" algn="r" defTabSz="430096">
                        <a:defRPr sz="1000">
                          <a:solidFill>
                            <a:schemeClr val="tx1"/>
                          </a:solidFill>
                          <a:latin typeface="Arial"/>
                          <a:sym typeface="Helvetica Neue"/>
                        </a:defRPr>
                      </a:lvl4pPr>
                      <a:lvl5pPr indent="673193" algn="r" defTabSz="430096">
                        <a:defRPr sz="1000">
                          <a:solidFill>
                            <a:schemeClr val="tx1"/>
                          </a:solidFill>
                          <a:latin typeface="Arial"/>
                          <a:sym typeface="Helvetica Neue"/>
                        </a:defRPr>
                      </a:lvl5pPr>
                      <a:lvl6pPr indent="841491" algn="r" defTabSz="430096">
                        <a:defRPr sz="1000">
                          <a:solidFill>
                            <a:schemeClr val="tx1"/>
                          </a:solidFill>
                          <a:latin typeface="Arial"/>
                          <a:sym typeface="Helvetica Neue"/>
                        </a:defRPr>
                      </a:lvl6pPr>
                      <a:lvl7pPr indent="1009789" algn="r" defTabSz="430096">
                        <a:defRPr sz="1000">
                          <a:solidFill>
                            <a:schemeClr val="tx1"/>
                          </a:solidFill>
                          <a:latin typeface="Arial"/>
                          <a:sym typeface="Helvetica Neue"/>
                        </a:defRPr>
                      </a:lvl7pPr>
                      <a:lvl8pPr indent="1178088" algn="r" defTabSz="430096">
                        <a:defRPr sz="1000">
                          <a:solidFill>
                            <a:schemeClr val="tx1"/>
                          </a:solidFill>
                          <a:latin typeface="Arial"/>
                          <a:sym typeface="Helvetica Neue"/>
                        </a:defRPr>
                      </a:lvl8pPr>
                      <a:lvl9pPr indent="1346385" algn="r" defTabSz="430096">
                        <a:defRPr sz="1000">
                          <a:solidFill>
                            <a:schemeClr val="tx1"/>
                          </a:solidFill>
                          <a:latin typeface="Arial"/>
                          <a:sym typeface="Helvetica Neue"/>
                        </a:defRPr>
                      </a:lvl9pPr>
                    </a:lstStyle>
                    <a:p>
                      <a:pPr marL="0" marR="0" algn="l">
                        <a:lnSpc>
                          <a:spcPct val="115000"/>
                        </a:lnSpc>
                        <a:spcBef>
                          <a:spcPts val="600"/>
                        </a:spcBef>
                        <a:spcAft>
                          <a:spcPts val="0"/>
                        </a:spcAft>
                      </a:pPr>
                      <a:r>
                        <a:rPr lang="en-AU" sz="1600" b="1" dirty="0">
                          <a:solidFill>
                            <a:srgbClr val="FFFFFF"/>
                          </a:solidFill>
                          <a:effectLst/>
                          <a:latin typeface="Arial" charset="0"/>
                          <a:ea typeface="Calibri" charset="0"/>
                          <a:cs typeface="Times New Roman" charset="0"/>
                        </a:rPr>
                        <a:t>Minimum Requirements</a:t>
                      </a:r>
                      <a:endParaRPr lang="en-US" sz="1600" dirty="0">
                        <a:effectLst/>
                        <a:latin typeface="Arial" charset="0"/>
                        <a:ea typeface="Calibri" charset="0"/>
                        <a:cs typeface="Times New Roman" charset="0"/>
                      </a:endParaRPr>
                    </a:p>
                  </a:txBody>
                  <a:tcPr marL="31969" marR="31969" marT="0" marB="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solidFill>
                      <a:srgbClr val="AEB72B"/>
                    </a:solidFill>
                  </a:tcPr>
                </a:tc>
                <a:extLst>
                  <a:ext uri="{0D108BD9-81ED-4DB2-BD59-A6C34878D82A}">
                    <a16:rowId xmlns:a16="http://schemas.microsoft.com/office/drawing/2014/main" val="10000"/>
                  </a:ext>
                </a:extLst>
              </a:tr>
              <a:tr h="283428">
                <a:tc>
                  <a:txBody>
                    <a:bodyPr/>
                    <a:lstStyle>
                      <a:lvl1pPr algn="r" defTabSz="430096">
                        <a:defRPr sz="1000">
                          <a:solidFill>
                            <a:schemeClr val="tx1"/>
                          </a:solidFill>
                          <a:latin typeface="Arial"/>
                          <a:sym typeface="Helvetica Neue"/>
                        </a:defRPr>
                      </a:lvl1pPr>
                      <a:lvl2pPr indent="168298" algn="r" defTabSz="430096">
                        <a:defRPr sz="1000">
                          <a:solidFill>
                            <a:schemeClr val="tx1"/>
                          </a:solidFill>
                          <a:latin typeface="Arial"/>
                          <a:sym typeface="Helvetica Neue"/>
                        </a:defRPr>
                      </a:lvl2pPr>
                      <a:lvl3pPr indent="336596" algn="r" defTabSz="430096">
                        <a:defRPr sz="1000">
                          <a:solidFill>
                            <a:schemeClr val="tx1"/>
                          </a:solidFill>
                          <a:latin typeface="Arial"/>
                          <a:sym typeface="Helvetica Neue"/>
                        </a:defRPr>
                      </a:lvl3pPr>
                      <a:lvl4pPr indent="504895" algn="r" defTabSz="430096">
                        <a:defRPr sz="1000">
                          <a:solidFill>
                            <a:schemeClr val="tx1"/>
                          </a:solidFill>
                          <a:latin typeface="Arial"/>
                          <a:sym typeface="Helvetica Neue"/>
                        </a:defRPr>
                      </a:lvl4pPr>
                      <a:lvl5pPr indent="673193" algn="r" defTabSz="430096">
                        <a:defRPr sz="1000">
                          <a:solidFill>
                            <a:schemeClr val="tx1"/>
                          </a:solidFill>
                          <a:latin typeface="Arial"/>
                          <a:sym typeface="Helvetica Neue"/>
                        </a:defRPr>
                      </a:lvl5pPr>
                      <a:lvl6pPr indent="841491" algn="r" defTabSz="430096">
                        <a:defRPr sz="1000">
                          <a:solidFill>
                            <a:schemeClr val="tx1"/>
                          </a:solidFill>
                          <a:latin typeface="Arial"/>
                          <a:sym typeface="Helvetica Neue"/>
                        </a:defRPr>
                      </a:lvl6pPr>
                      <a:lvl7pPr indent="1009789" algn="r" defTabSz="430096">
                        <a:defRPr sz="1000">
                          <a:solidFill>
                            <a:schemeClr val="tx1"/>
                          </a:solidFill>
                          <a:latin typeface="Arial"/>
                          <a:sym typeface="Helvetica Neue"/>
                        </a:defRPr>
                      </a:lvl7pPr>
                      <a:lvl8pPr indent="1178088" algn="r" defTabSz="430096">
                        <a:defRPr sz="1000">
                          <a:solidFill>
                            <a:schemeClr val="tx1"/>
                          </a:solidFill>
                          <a:latin typeface="Arial"/>
                          <a:sym typeface="Helvetica Neue"/>
                        </a:defRPr>
                      </a:lvl8pPr>
                      <a:lvl9pPr indent="1346385" algn="r" defTabSz="430096">
                        <a:defRPr sz="1000">
                          <a:solidFill>
                            <a:schemeClr val="tx1"/>
                          </a:solidFill>
                          <a:latin typeface="Arial"/>
                          <a:sym typeface="Helvetica Neue"/>
                        </a:defRPr>
                      </a:lvl9pPr>
                    </a:lstStyle>
                    <a:p>
                      <a:pPr marL="0" marR="0" algn="l">
                        <a:lnSpc>
                          <a:spcPct val="115000"/>
                        </a:lnSpc>
                        <a:spcBef>
                          <a:spcPts val="600"/>
                        </a:spcBef>
                        <a:spcAft>
                          <a:spcPts val="1200"/>
                        </a:spcAft>
                      </a:pPr>
                      <a:r>
                        <a:rPr lang="en-AU" sz="1600" b="1" dirty="0">
                          <a:effectLst/>
                          <a:latin typeface="Arial" charset="0"/>
                          <a:ea typeface="Calibri" charset="0"/>
                          <a:cs typeface="Times New Roman" charset="0"/>
                        </a:rPr>
                        <a:t>Basic </a:t>
                      </a:r>
                      <a:endParaRPr lang="en-US" sz="1600" dirty="0">
                        <a:effectLst/>
                        <a:latin typeface="Arial" charset="0"/>
                        <a:ea typeface="Calibri" charset="0"/>
                        <a:cs typeface="Times New Roman" charset="0"/>
                      </a:endParaRPr>
                    </a:p>
                  </a:txBody>
                  <a:tcPr marL="31969" marR="31969" marT="0" marB="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algn="r" defTabSz="430096">
                        <a:defRPr sz="1000">
                          <a:solidFill>
                            <a:schemeClr val="tx1"/>
                          </a:solidFill>
                          <a:latin typeface="Arial"/>
                          <a:sym typeface="Helvetica Neue"/>
                        </a:defRPr>
                      </a:lvl1pPr>
                      <a:lvl2pPr indent="168298" algn="r" defTabSz="430096">
                        <a:defRPr sz="1000">
                          <a:solidFill>
                            <a:schemeClr val="tx1"/>
                          </a:solidFill>
                          <a:latin typeface="Arial"/>
                          <a:sym typeface="Helvetica Neue"/>
                        </a:defRPr>
                      </a:lvl2pPr>
                      <a:lvl3pPr indent="336596" algn="r" defTabSz="430096">
                        <a:defRPr sz="1000">
                          <a:solidFill>
                            <a:schemeClr val="tx1"/>
                          </a:solidFill>
                          <a:latin typeface="Arial"/>
                          <a:sym typeface="Helvetica Neue"/>
                        </a:defRPr>
                      </a:lvl3pPr>
                      <a:lvl4pPr indent="504895" algn="r" defTabSz="430096">
                        <a:defRPr sz="1000">
                          <a:solidFill>
                            <a:schemeClr val="tx1"/>
                          </a:solidFill>
                          <a:latin typeface="Arial"/>
                          <a:sym typeface="Helvetica Neue"/>
                        </a:defRPr>
                      </a:lvl4pPr>
                      <a:lvl5pPr indent="673193" algn="r" defTabSz="430096">
                        <a:defRPr sz="1000">
                          <a:solidFill>
                            <a:schemeClr val="tx1"/>
                          </a:solidFill>
                          <a:latin typeface="Arial"/>
                          <a:sym typeface="Helvetica Neue"/>
                        </a:defRPr>
                      </a:lvl5pPr>
                      <a:lvl6pPr indent="841491" algn="r" defTabSz="430096">
                        <a:defRPr sz="1000">
                          <a:solidFill>
                            <a:schemeClr val="tx1"/>
                          </a:solidFill>
                          <a:latin typeface="Arial"/>
                          <a:sym typeface="Helvetica Neue"/>
                        </a:defRPr>
                      </a:lvl6pPr>
                      <a:lvl7pPr indent="1009789" algn="r" defTabSz="430096">
                        <a:defRPr sz="1000">
                          <a:solidFill>
                            <a:schemeClr val="tx1"/>
                          </a:solidFill>
                          <a:latin typeface="Arial"/>
                          <a:sym typeface="Helvetica Neue"/>
                        </a:defRPr>
                      </a:lvl7pPr>
                      <a:lvl8pPr indent="1178088" algn="r" defTabSz="430096">
                        <a:defRPr sz="1000">
                          <a:solidFill>
                            <a:schemeClr val="tx1"/>
                          </a:solidFill>
                          <a:latin typeface="Arial"/>
                          <a:sym typeface="Helvetica Neue"/>
                        </a:defRPr>
                      </a:lvl8pPr>
                      <a:lvl9pPr indent="1346385" algn="r" defTabSz="430096">
                        <a:defRPr sz="1000">
                          <a:solidFill>
                            <a:schemeClr val="tx1"/>
                          </a:solidFill>
                          <a:latin typeface="Arial"/>
                          <a:sym typeface="Helvetica Neue"/>
                        </a:defRPr>
                      </a:lvl9pPr>
                    </a:lstStyle>
                    <a:p>
                      <a:pPr marL="0" marR="0" algn="l">
                        <a:lnSpc>
                          <a:spcPct val="115000"/>
                        </a:lnSpc>
                        <a:spcBef>
                          <a:spcPts val="600"/>
                        </a:spcBef>
                        <a:spcAft>
                          <a:spcPts val="0"/>
                        </a:spcAft>
                      </a:pPr>
                      <a:r>
                        <a:rPr lang="en-AU" sz="1600" dirty="0">
                          <a:effectLst/>
                          <a:latin typeface="Arial" charset="0"/>
                          <a:ea typeface="Calibri" charset="0"/>
                          <a:cs typeface="Times New Roman" charset="0"/>
                        </a:rPr>
                        <a:t>Available for Existing Stock only.</a:t>
                      </a:r>
                      <a:endParaRPr lang="en-US" sz="1600" dirty="0">
                        <a:effectLst/>
                        <a:latin typeface="Arial" charset="0"/>
                        <a:ea typeface="Calibri" charset="0"/>
                        <a:cs typeface="Times New Roman" charset="0"/>
                      </a:endParaRPr>
                    </a:p>
                  </a:txBody>
                  <a:tcPr marL="31969" marR="31969" marT="0" marB="0">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566857">
                <a:tc>
                  <a:txBody>
                    <a:bodyPr/>
                    <a:lstStyle>
                      <a:lvl1pPr algn="r" defTabSz="430096">
                        <a:defRPr sz="1000">
                          <a:solidFill>
                            <a:schemeClr val="tx1"/>
                          </a:solidFill>
                          <a:latin typeface="Arial"/>
                          <a:sym typeface="Helvetica Neue"/>
                        </a:defRPr>
                      </a:lvl1pPr>
                      <a:lvl2pPr indent="168298" algn="r" defTabSz="430096">
                        <a:defRPr sz="1000">
                          <a:solidFill>
                            <a:schemeClr val="tx1"/>
                          </a:solidFill>
                          <a:latin typeface="Arial"/>
                          <a:sym typeface="Helvetica Neue"/>
                        </a:defRPr>
                      </a:lvl2pPr>
                      <a:lvl3pPr indent="336596" algn="r" defTabSz="430096">
                        <a:defRPr sz="1000">
                          <a:solidFill>
                            <a:schemeClr val="tx1"/>
                          </a:solidFill>
                          <a:latin typeface="Arial"/>
                          <a:sym typeface="Helvetica Neue"/>
                        </a:defRPr>
                      </a:lvl3pPr>
                      <a:lvl4pPr indent="504895" algn="r" defTabSz="430096">
                        <a:defRPr sz="1000">
                          <a:solidFill>
                            <a:schemeClr val="tx1"/>
                          </a:solidFill>
                          <a:latin typeface="Arial"/>
                          <a:sym typeface="Helvetica Neue"/>
                        </a:defRPr>
                      </a:lvl4pPr>
                      <a:lvl5pPr indent="673193" algn="r" defTabSz="430096">
                        <a:defRPr sz="1000">
                          <a:solidFill>
                            <a:schemeClr val="tx1"/>
                          </a:solidFill>
                          <a:latin typeface="Arial"/>
                          <a:sym typeface="Helvetica Neue"/>
                        </a:defRPr>
                      </a:lvl5pPr>
                      <a:lvl6pPr indent="841491" algn="r" defTabSz="430096">
                        <a:defRPr sz="1000">
                          <a:solidFill>
                            <a:schemeClr val="tx1"/>
                          </a:solidFill>
                          <a:latin typeface="Arial"/>
                          <a:sym typeface="Helvetica Neue"/>
                        </a:defRPr>
                      </a:lvl6pPr>
                      <a:lvl7pPr indent="1009789" algn="r" defTabSz="430096">
                        <a:defRPr sz="1000">
                          <a:solidFill>
                            <a:schemeClr val="tx1"/>
                          </a:solidFill>
                          <a:latin typeface="Arial"/>
                          <a:sym typeface="Helvetica Neue"/>
                        </a:defRPr>
                      </a:lvl7pPr>
                      <a:lvl8pPr indent="1178088" algn="r" defTabSz="430096">
                        <a:defRPr sz="1000">
                          <a:solidFill>
                            <a:schemeClr val="tx1"/>
                          </a:solidFill>
                          <a:latin typeface="Arial"/>
                          <a:sym typeface="Helvetica Neue"/>
                        </a:defRPr>
                      </a:lvl8pPr>
                      <a:lvl9pPr indent="1346385" algn="r" defTabSz="430096">
                        <a:defRPr sz="1000">
                          <a:solidFill>
                            <a:schemeClr val="tx1"/>
                          </a:solidFill>
                          <a:latin typeface="Arial"/>
                          <a:sym typeface="Helvetica Neue"/>
                        </a:defRPr>
                      </a:lvl9pPr>
                    </a:lstStyle>
                    <a:p>
                      <a:pPr marL="0" marR="0" algn="l">
                        <a:lnSpc>
                          <a:spcPct val="115000"/>
                        </a:lnSpc>
                        <a:spcBef>
                          <a:spcPts val="600"/>
                        </a:spcBef>
                        <a:spcAft>
                          <a:spcPts val="1200"/>
                        </a:spcAft>
                      </a:pPr>
                      <a:r>
                        <a:rPr lang="en-AU" sz="1600" b="1" dirty="0">
                          <a:effectLst/>
                          <a:latin typeface="Arial" charset="0"/>
                          <a:ea typeface="Calibri" charset="0"/>
                          <a:cs typeface="Times New Roman" charset="0"/>
                        </a:rPr>
                        <a:t>Improved Livability</a:t>
                      </a:r>
                      <a:endParaRPr lang="en-US" sz="1600" dirty="0">
                        <a:effectLst/>
                        <a:latin typeface="Arial" charset="0"/>
                        <a:ea typeface="Calibri" charset="0"/>
                        <a:cs typeface="Times New Roman" charset="0"/>
                      </a:endParaRPr>
                    </a:p>
                  </a:txBody>
                  <a:tcPr marL="31969" marR="31969" marT="0" marB="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algn="r" defTabSz="430096">
                        <a:defRPr sz="1000">
                          <a:solidFill>
                            <a:schemeClr val="tx1"/>
                          </a:solidFill>
                          <a:latin typeface="Arial"/>
                          <a:sym typeface="Helvetica Neue"/>
                        </a:defRPr>
                      </a:lvl1pPr>
                      <a:lvl2pPr indent="168298" algn="r" defTabSz="430096">
                        <a:defRPr sz="1000">
                          <a:solidFill>
                            <a:schemeClr val="tx1"/>
                          </a:solidFill>
                          <a:latin typeface="Arial"/>
                          <a:sym typeface="Helvetica Neue"/>
                        </a:defRPr>
                      </a:lvl2pPr>
                      <a:lvl3pPr indent="336596" algn="r" defTabSz="430096">
                        <a:defRPr sz="1000">
                          <a:solidFill>
                            <a:schemeClr val="tx1"/>
                          </a:solidFill>
                          <a:latin typeface="Arial"/>
                          <a:sym typeface="Helvetica Neue"/>
                        </a:defRPr>
                      </a:lvl3pPr>
                      <a:lvl4pPr indent="504895" algn="r" defTabSz="430096">
                        <a:defRPr sz="1000">
                          <a:solidFill>
                            <a:schemeClr val="tx1"/>
                          </a:solidFill>
                          <a:latin typeface="Arial"/>
                          <a:sym typeface="Helvetica Neue"/>
                        </a:defRPr>
                      </a:lvl4pPr>
                      <a:lvl5pPr indent="673193" algn="r" defTabSz="430096">
                        <a:defRPr sz="1000">
                          <a:solidFill>
                            <a:schemeClr val="tx1"/>
                          </a:solidFill>
                          <a:latin typeface="Arial"/>
                          <a:sym typeface="Helvetica Neue"/>
                        </a:defRPr>
                      </a:lvl5pPr>
                      <a:lvl6pPr indent="841491" algn="r" defTabSz="430096">
                        <a:defRPr sz="1000">
                          <a:solidFill>
                            <a:schemeClr val="tx1"/>
                          </a:solidFill>
                          <a:latin typeface="Arial"/>
                          <a:sym typeface="Helvetica Neue"/>
                        </a:defRPr>
                      </a:lvl6pPr>
                      <a:lvl7pPr indent="1009789" algn="r" defTabSz="430096">
                        <a:defRPr sz="1000">
                          <a:solidFill>
                            <a:schemeClr val="tx1"/>
                          </a:solidFill>
                          <a:latin typeface="Arial"/>
                          <a:sym typeface="Helvetica Neue"/>
                        </a:defRPr>
                      </a:lvl7pPr>
                      <a:lvl8pPr indent="1178088" algn="r" defTabSz="430096">
                        <a:defRPr sz="1000">
                          <a:solidFill>
                            <a:schemeClr val="tx1"/>
                          </a:solidFill>
                          <a:latin typeface="Arial"/>
                          <a:sym typeface="Helvetica Neue"/>
                        </a:defRPr>
                      </a:lvl8pPr>
                      <a:lvl9pPr indent="1346385" algn="r" defTabSz="430096">
                        <a:defRPr sz="1000">
                          <a:solidFill>
                            <a:schemeClr val="tx1"/>
                          </a:solidFill>
                          <a:latin typeface="Arial"/>
                          <a:sym typeface="Helvetica Neue"/>
                        </a:defRPr>
                      </a:lvl9pPr>
                    </a:lstStyle>
                    <a:p>
                      <a:pPr marL="0" marR="0" lvl="0" indent="0" algn="l">
                        <a:lnSpc>
                          <a:spcPct val="120000"/>
                        </a:lnSpc>
                        <a:spcBef>
                          <a:spcPts val="600"/>
                        </a:spcBef>
                        <a:spcAft>
                          <a:spcPts val="0"/>
                        </a:spcAft>
                        <a:buFont typeface="Symbol" charset="2"/>
                        <a:buNone/>
                      </a:pPr>
                      <a:r>
                        <a:rPr lang="en-AU" sz="1600" dirty="0">
                          <a:effectLst/>
                          <a:latin typeface="Arial" charset="0"/>
                          <a:ea typeface="Calibri" charset="0"/>
                          <a:cs typeface="Times New Roman" charset="0"/>
                        </a:rPr>
                        <a:t>Livable Housing Australia ‘Silver’ level</a:t>
                      </a:r>
                      <a:endParaRPr lang="en-US" sz="1600" dirty="0">
                        <a:effectLst/>
                        <a:latin typeface="Arial" charset="0"/>
                        <a:ea typeface="Calibri" charset="0"/>
                        <a:cs typeface="Times New Roman" charset="0"/>
                      </a:endParaRPr>
                    </a:p>
                  </a:txBody>
                  <a:tcPr marL="31969" marR="31969" marT="0" marB="0">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566857">
                <a:tc>
                  <a:txBody>
                    <a:bodyPr/>
                    <a:lstStyle>
                      <a:lvl1pPr algn="r" defTabSz="430096">
                        <a:defRPr sz="1000">
                          <a:solidFill>
                            <a:schemeClr val="tx1"/>
                          </a:solidFill>
                          <a:latin typeface="Arial"/>
                          <a:sym typeface="Helvetica Neue"/>
                        </a:defRPr>
                      </a:lvl1pPr>
                      <a:lvl2pPr indent="168298" algn="r" defTabSz="430096">
                        <a:defRPr sz="1000">
                          <a:solidFill>
                            <a:schemeClr val="tx1"/>
                          </a:solidFill>
                          <a:latin typeface="Arial"/>
                          <a:sym typeface="Helvetica Neue"/>
                        </a:defRPr>
                      </a:lvl2pPr>
                      <a:lvl3pPr indent="336596" algn="r" defTabSz="430096">
                        <a:defRPr sz="1000">
                          <a:solidFill>
                            <a:schemeClr val="tx1"/>
                          </a:solidFill>
                          <a:latin typeface="Arial"/>
                          <a:sym typeface="Helvetica Neue"/>
                        </a:defRPr>
                      </a:lvl3pPr>
                      <a:lvl4pPr indent="504895" algn="r" defTabSz="430096">
                        <a:defRPr sz="1000">
                          <a:solidFill>
                            <a:schemeClr val="tx1"/>
                          </a:solidFill>
                          <a:latin typeface="Arial"/>
                          <a:sym typeface="Helvetica Neue"/>
                        </a:defRPr>
                      </a:lvl4pPr>
                      <a:lvl5pPr indent="673193" algn="r" defTabSz="430096">
                        <a:defRPr sz="1000">
                          <a:solidFill>
                            <a:schemeClr val="tx1"/>
                          </a:solidFill>
                          <a:latin typeface="Arial"/>
                          <a:sym typeface="Helvetica Neue"/>
                        </a:defRPr>
                      </a:lvl5pPr>
                      <a:lvl6pPr indent="841491" algn="r" defTabSz="430096">
                        <a:defRPr sz="1000">
                          <a:solidFill>
                            <a:schemeClr val="tx1"/>
                          </a:solidFill>
                          <a:latin typeface="Arial"/>
                          <a:sym typeface="Helvetica Neue"/>
                        </a:defRPr>
                      </a:lvl6pPr>
                      <a:lvl7pPr indent="1009789" algn="r" defTabSz="430096">
                        <a:defRPr sz="1000">
                          <a:solidFill>
                            <a:schemeClr val="tx1"/>
                          </a:solidFill>
                          <a:latin typeface="Arial"/>
                          <a:sym typeface="Helvetica Neue"/>
                        </a:defRPr>
                      </a:lvl7pPr>
                      <a:lvl8pPr indent="1178088" algn="r" defTabSz="430096">
                        <a:defRPr sz="1000">
                          <a:solidFill>
                            <a:schemeClr val="tx1"/>
                          </a:solidFill>
                          <a:latin typeface="Arial"/>
                          <a:sym typeface="Helvetica Neue"/>
                        </a:defRPr>
                      </a:lvl8pPr>
                      <a:lvl9pPr indent="1346385" algn="r" defTabSz="430096">
                        <a:defRPr sz="1000">
                          <a:solidFill>
                            <a:schemeClr val="tx1"/>
                          </a:solidFill>
                          <a:latin typeface="Arial"/>
                          <a:sym typeface="Helvetica Neue"/>
                        </a:defRPr>
                      </a:lvl9pPr>
                    </a:lstStyle>
                    <a:p>
                      <a:pPr marL="0" marR="0" algn="l">
                        <a:lnSpc>
                          <a:spcPct val="115000"/>
                        </a:lnSpc>
                        <a:spcBef>
                          <a:spcPts val="600"/>
                        </a:spcBef>
                        <a:spcAft>
                          <a:spcPts val="1200"/>
                        </a:spcAft>
                      </a:pPr>
                      <a:r>
                        <a:rPr lang="en-AU" sz="1600" b="1" dirty="0">
                          <a:effectLst/>
                          <a:latin typeface="Arial" charset="0"/>
                          <a:ea typeface="Calibri" charset="0"/>
                          <a:cs typeface="Times New Roman" charset="0"/>
                        </a:rPr>
                        <a:t>Fully Accessible</a:t>
                      </a:r>
                      <a:endParaRPr lang="en-US" sz="1600" dirty="0">
                        <a:effectLst/>
                        <a:latin typeface="Arial" charset="0"/>
                        <a:ea typeface="Calibri" charset="0"/>
                        <a:cs typeface="Times New Roman" charset="0"/>
                      </a:endParaRPr>
                    </a:p>
                  </a:txBody>
                  <a:tcPr marL="31969" marR="31969" marT="0" marB="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algn="r" defTabSz="430096">
                        <a:defRPr sz="1000">
                          <a:solidFill>
                            <a:schemeClr val="tx1"/>
                          </a:solidFill>
                          <a:latin typeface="Arial"/>
                          <a:sym typeface="Helvetica Neue"/>
                        </a:defRPr>
                      </a:lvl1pPr>
                      <a:lvl2pPr indent="168298" algn="r" defTabSz="430096">
                        <a:defRPr sz="1000">
                          <a:solidFill>
                            <a:schemeClr val="tx1"/>
                          </a:solidFill>
                          <a:latin typeface="Arial"/>
                          <a:sym typeface="Helvetica Neue"/>
                        </a:defRPr>
                      </a:lvl2pPr>
                      <a:lvl3pPr indent="336596" algn="r" defTabSz="430096">
                        <a:defRPr sz="1000">
                          <a:solidFill>
                            <a:schemeClr val="tx1"/>
                          </a:solidFill>
                          <a:latin typeface="Arial"/>
                          <a:sym typeface="Helvetica Neue"/>
                        </a:defRPr>
                      </a:lvl3pPr>
                      <a:lvl4pPr indent="504895" algn="r" defTabSz="430096">
                        <a:defRPr sz="1000">
                          <a:solidFill>
                            <a:schemeClr val="tx1"/>
                          </a:solidFill>
                          <a:latin typeface="Arial"/>
                          <a:sym typeface="Helvetica Neue"/>
                        </a:defRPr>
                      </a:lvl4pPr>
                      <a:lvl5pPr indent="673193" algn="r" defTabSz="430096">
                        <a:defRPr sz="1000">
                          <a:solidFill>
                            <a:schemeClr val="tx1"/>
                          </a:solidFill>
                          <a:latin typeface="Arial"/>
                          <a:sym typeface="Helvetica Neue"/>
                        </a:defRPr>
                      </a:lvl5pPr>
                      <a:lvl6pPr indent="841491" algn="r" defTabSz="430096">
                        <a:defRPr sz="1000">
                          <a:solidFill>
                            <a:schemeClr val="tx1"/>
                          </a:solidFill>
                          <a:latin typeface="Arial"/>
                          <a:sym typeface="Helvetica Neue"/>
                        </a:defRPr>
                      </a:lvl6pPr>
                      <a:lvl7pPr indent="1009789" algn="r" defTabSz="430096">
                        <a:defRPr sz="1000">
                          <a:solidFill>
                            <a:schemeClr val="tx1"/>
                          </a:solidFill>
                          <a:latin typeface="Arial"/>
                          <a:sym typeface="Helvetica Neue"/>
                        </a:defRPr>
                      </a:lvl7pPr>
                      <a:lvl8pPr indent="1178088" algn="r" defTabSz="430096">
                        <a:defRPr sz="1000">
                          <a:solidFill>
                            <a:schemeClr val="tx1"/>
                          </a:solidFill>
                          <a:latin typeface="Arial"/>
                          <a:sym typeface="Helvetica Neue"/>
                        </a:defRPr>
                      </a:lvl8pPr>
                      <a:lvl9pPr indent="1346385" algn="r" defTabSz="430096">
                        <a:defRPr sz="1000">
                          <a:solidFill>
                            <a:schemeClr val="tx1"/>
                          </a:solidFill>
                          <a:latin typeface="Arial"/>
                          <a:sym typeface="Helvetica Neue"/>
                        </a:defRPr>
                      </a:lvl9pPr>
                    </a:lstStyle>
                    <a:p>
                      <a:pPr marL="0" marR="0" lvl="0" indent="0" algn="l">
                        <a:lnSpc>
                          <a:spcPct val="120000"/>
                        </a:lnSpc>
                        <a:spcBef>
                          <a:spcPts val="600"/>
                        </a:spcBef>
                        <a:spcAft>
                          <a:spcPts val="0"/>
                        </a:spcAft>
                        <a:buFont typeface="Symbol" charset="2"/>
                        <a:buNone/>
                      </a:pPr>
                      <a:r>
                        <a:rPr lang="en-AU" sz="1600" dirty="0">
                          <a:effectLst/>
                          <a:latin typeface="Arial" charset="0"/>
                          <a:ea typeface="Calibri" charset="0"/>
                          <a:cs typeface="Times New Roman" charset="0"/>
                        </a:rPr>
                        <a:t>Livable Housing Australia ‘Platinum’ level</a:t>
                      </a:r>
                      <a:endParaRPr lang="en-US" sz="1600" dirty="0">
                        <a:effectLst/>
                        <a:latin typeface="Arial" charset="0"/>
                        <a:ea typeface="Calibri" charset="0"/>
                        <a:cs typeface="Times New Roman" charset="0"/>
                      </a:endParaRPr>
                    </a:p>
                  </a:txBody>
                  <a:tcPr marL="31969" marR="31969" marT="0" marB="0">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1615440">
                <a:tc>
                  <a:txBody>
                    <a:bodyPr/>
                    <a:lstStyle>
                      <a:lvl1pPr algn="r" defTabSz="430096">
                        <a:defRPr sz="1000">
                          <a:solidFill>
                            <a:schemeClr val="tx1"/>
                          </a:solidFill>
                          <a:latin typeface="Arial"/>
                          <a:sym typeface="Helvetica Neue"/>
                        </a:defRPr>
                      </a:lvl1pPr>
                      <a:lvl2pPr indent="168298" algn="r" defTabSz="430096">
                        <a:defRPr sz="1000">
                          <a:solidFill>
                            <a:schemeClr val="tx1"/>
                          </a:solidFill>
                          <a:latin typeface="Arial"/>
                          <a:sym typeface="Helvetica Neue"/>
                        </a:defRPr>
                      </a:lvl2pPr>
                      <a:lvl3pPr indent="336596" algn="r" defTabSz="430096">
                        <a:defRPr sz="1000">
                          <a:solidFill>
                            <a:schemeClr val="tx1"/>
                          </a:solidFill>
                          <a:latin typeface="Arial"/>
                          <a:sym typeface="Helvetica Neue"/>
                        </a:defRPr>
                      </a:lvl3pPr>
                      <a:lvl4pPr indent="504895" algn="r" defTabSz="430096">
                        <a:defRPr sz="1000">
                          <a:solidFill>
                            <a:schemeClr val="tx1"/>
                          </a:solidFill>
                          <a:latin typeface="Arial"/>
                          <a:sym typeface="Helvetica Neue"/>
                        </a:defRPr>
                      </a:lvl4pPr>
                      <a:lvl5pPr indent="673193" algn="r" defTabSz="430096">
                        <a:defRPr sz="1000">
                          <a:solidFill>
                            <a:schemeClr val="tx1"/>
                          </a:solidFill>
                          <a:latin typeface="Arial"/>
                          <a:sym typeface="Helvetica Neue"/>
                        </a:defRPr>
                      </a:lvl5pPr>
                      <a:lvl6pPr indent="841491" algn="r" defTabSz="430096">
                        <a:defRPr sz="1000">
                          <a:solidFill>
                            <a:schemeClr val="tx1"/>
                          </a:solidFill>
                          <a:latin typeface="Arial"/>
                          <a:sym typeface="Helvetica Neue"/>
                        </a:defRPr>
                      </a:lvl6pPr>
                      <a:lvl7pPr indent="1009789" algn="r" defTabSz="430096">
                        <a:defRPr sz="1000">
                          <a:solidFill>
                            <a:schemeClr val="tx1"/>
                          </a:solidFill>
                          <a:latin typeface="Arial"/>
                          <a:sym typeface="Helvetica Neue"/>
                        </a:defRPr>
                      </a:lvl7pPr>
                      <a:lvl8pPr indent="1178088" algn="r" defTabSz="430096">
                        <a:defRPr sz="1000">
                          <a:solidFill>
                            <a:schemeClr val="tx1"/>
                          </a:solidFill>
                          <a:latin typeface="Arial"/>
                          <a:sym typeface="Helvetica Neue"/>
                        </a:defRPr>
                      </a:lvl8pPr>
                      <a:lvl9pPr indent="1346385" algn="r" defTabSz="430096">
                        <a:defRPr sz="1000">
                          <a:solidFill>
                            <a:schemeClr val="tx1"/>
                          </a:solidFill>
                          <a:latin typeface="Arial"/>
                          <a:sym typeface="Helvetica Neue"/>
                        </a:defRPr>
                      </a:lvl9pPr>
                    </a:lstStyle>
                    <a:p>
                      <a:pPr marL="0" marR="0" algn="l">
                        <a:lnSpc>
                          <a:spcPct val="115000"/>
                        </a:lnSpc>
                        <a:spcBef>
                          <a:spcPts val="600"/>
                        </a:spcBef>
                        <a:spcAft>
                          <a:spcPts val="1200"/>
                        </a:spcAft>
                      </a:pPr>
                      <a:r>
                        <a:rPr lang="en-AU" sz="1600" b="1" dirty="0">
                          <a:effectLst/>
                          <a:latin typeface="Arial" charset="0"/>
                          <a:ea typeface="Calibri" charset="0"/>
                          <a:cs typeface="Times New Roman" charset="0"/>
                        </a:rPr>
                        <a:t>Robust</a:t>
                      </a:r>
                      <a:endParaRPr lang="en-US" sz="1600" dirty="0">
                        <a:effectLst/>
                        <a:latin typeface="Arial" charset="0"/>
                        <a:ea typeface="Calibri" charset="0"/>
                        <a:cs typeface="Times New Roman" charset="0"/>
                      </a:endParaRPr>
                    </a:p>
                  </a:txBody>
                  <a:tcPr marL="31969" marR="31969" marT="0" marB="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algn="r" defTabSz="430096">
                        <a:defRPr sz="1000">
                          <a:solidFill>
                            <a:schemeClr val="tx1"/>
                          </a:solidFill>
                          <a:latin typeface="Arial"/>
                          <a:sym typeface="Helvetica Neue"/>
                        </a:defRPr>
                      </a:lvl1pPr>
                      <a:lvl2pPr indent="168298" algn="r" defTabSz="430096">
                        <a:defRPr sz="1000">
                          <a:solidFill>
                            <a:schemeClr val="tx1"/>
                          </a:solidFill>
                          <a:latin typeface="Arial"/>
                          <a:sym typeface="Helvetica Neue"/>
                        </a:defRPr>
                      </a:lvl2pPr>
                      <a:lvl3pPr indent="336596" algn="r" defTabSz="430096">
                        <a:defRPr sz="1000">
                          <a:solidFill>
                            <a:schemeClr val="tx1"/>
                          </a:solidFill>
                          <a:latin typeface="Arial"/>
                          <a:sym typeface="Helvetica Neue"/>
                        </a:defRPr>
                      </a:lvl3pPr>
                      <a:lvl4pPr indent="504895" algn="r" defTabSz="430096">
                        <a:defRPr sz="1000">
                          <a:solidFill>
                            <a:schemeClr val="tx1"/>
                          </a:solidFill>
                          <a:latin typeface="Arial"/>
                          <a:sym typeface="Helvetica Neue"/>
                        </a:defRPr>
                      </a:lvl4pPr>
                      <a:lvl5pPr indent="673193" algn="r" defTabSz="430096">
                        <a:defRPr sz="1000">
                          <a:solidFill>
                            <a:schemeClr val="tx1"/>
                          </a:solidFill>
                          <a:latin typeface="Arial"/>
                          <a:sym typeface="Helvetica Neue"/>
                        </a:defRPr>
                      </a:lvl5pPr>
                      <a:lvl6pPr indent="841491" algn="r" defTabSz="430096">
                        <a:defRPr sz="1000">
                          <a:solidFill>
                            <a:schemeClr val="tx1"/>
                          </a:solidFill>
                          <a:latin typeface="Arial"/>
                          <a:sym typeface="Helvetica Neue"/>
                        </a:defRPr>
                      </a:lvl6pPr>
                      <a:lvl7pPr indent="1009789" algn="r" defTabSz="430096">
                        <a:defRPr sz="1000">
                          <a:solidFill>
                            <a:schemeClr val="tx1"/>
                          </a:solidFill>
                          <a:latin typeface="Arial"/>
                          <a:sym typeface="Helvetica Neue"/>
                        </a:defRPr>
                      </a:lvl7pPr>
                      <a:lvl8pPr indent="1178088" algn="r" defTabSz="430096">
                        <a:defRPr sz="1000">
                          <a:solidFill>
                            <a:schemeClr val="tx1"/>
                          </a:solidFill>
                          <a:latin typeface="Arial"/>
                          <a:sym typeface="Helvetica Neue"/>
                        </a:defRPr>
                      </a:lvl8pPr>
                      <a:lvl9pPr indent="1346385" algn="r" defTabSz="430096">
                        <a:defRPr sz="1000">
                          <a:solidFill>
                            <a:schemeClr val="tx1"/>
                          </a:solidFill>
                          <a:latin typeface="Arial"/>
                          <a:sym typeface="Helvetica Neue"/>
                        </a:defRPr>
                      </a:lvl9pPr>
                    </a:lstStyle>
                    <a:p>
                      <a:pPr marL="0" marR="0" lvl="0" indent="0" algn="l">
                        <a:lnSpc>
                          <a:spcPct val="120000"/>
                        </a:lnSpc>
                        <a:spcBef>
                          <a:spcPts val="600"/>
                        </a:spcBef>
                        <a:spcAft>
                          <a:spcPts val="0"/>
                        </a:spcAft>
                        <a:buFont typeface="Symbol" charset="2"/>
                        <a:buNone/>
                      </a:pPr>
                      <a:r>
                        <a:rPr lang="en-AU" sz="1600" i="1" dirty="0">
                          <a:effectLst/>
                          <a:latin typeface="Arial" charset="0"/>
                          <a:ea typeface="Calibri" charset="0"/>
                          <a:cs typeface="Times New Roman" charset="0"/>
                        </a:rPr>
                        <a:t>Livable Housing Australia ‘Silver’ level </a:t>
                      </a:r>
                      <a:endParaRPr lang="en-US" sz="1600" i="1" dirty="0">
                        <a:effectLst/>
                        <a:latin typeface="Arial" charset="0"/>
                        <a:ea typeface="Calibri" charset="0"/>
                        <a:cs typeface="Times New Roman" charset="0"/>
                      </a:endParaRPr>
                    </a:p>
                    <a:p>
                      <a:pPr marL="0" marR="0" lvl="0" indent="0" algn="l">
                        <a:lnSpc>
                          <a:spcPct val="120000"/>
                        </a:lnSpc>
                        <a:spcBef>
                          <a:spcPts val="600"/>
                        </a:spcBef>
                        <a:spcAft>
                          <a:spcPts val="0"/>
                        </a:spcAft>
                        <a:buFont typeface="Symbol" charset="2"/>
                        <a:buNone/>
                      </a:pPr>
                      <a:r>
                        <a:rPr lang="en-AU" sz="1600" dirty="0">
                          <a:effectLst/>
                          <a:latin typeface="Arial" charset="0"/>
                          <a:ea typeface="Calibri" charset="0"/>
                          <a:cs typeface="Times New Roman" charset="0"/>
                        </a:rPr>
                        <a:t>Resilient but inconspicuous materials:</a:t>
                      </a:r>
                      <a:r>
                        <a:rPr lang="en-AU" sz="1600" baseline="0" dirty="0">
                          <a:effectLst/>
                          <a:latin typeface="Arial" charset="0"/>
                          <a:ea typeface="Calibri" charset="0"/>
                          <a:cs typeface="Times New Roman" charset="0"/>
                        </a:rPr>
                        <a:t> </a:t>
                      </a:r>
                      <a:r>
                        <a:rPr lang="en-AU" sz="1600" dirty="0">
                          <a:effectLst/>
                          <a:latin typeface="Arial" charset="0"/>
                          <a:ea typeface="Times New Roman" charset="0"/>
                          <a:cs typeface="Times New Roman" charset="0"/>
                        </a:rPr>
                        <a:t>high impact wall lining, fittings and fixtures;</a:t>
                      </a:r>
                      <a:r>
                        <a:rPr lang="en-AU" sz="1600" baseline="0" dirty="0">
                          <a:effectLst/>
                          <a:latin typeface="Arial" charset="0"/>
                          <a:ea typeface="Times New Roman" charset="0"/>
                          <a:cs typeface="Times New Roman" charset="0"/>
                        </a:rPr>
                        <a:t> </a:t>
                      </a:r>
                      <a:r>
                        <a:rPr lang="en-AU" sz="1600" dirty="0">
                          <a:effectLst/>
                          <a:latin typeface="Arial" charset="0"/>
                          <a:ea typeface="Times New Roman" charset="0"/>
                          <a:cs typeface="Times New Roman" charset="0"/>
                        </a:rPr>
                        <a:t>secure windows, doors and external areas, laminated glass</a:t>
                      </a:r>
                      <a:r>
                        <a:rPr lang="en-US" sz="1600" dirty="0">
                          <a:effectLst/>
                          <a:latin typeface="Arial" charset="0"/>
                          <a:ea typeface="Times New Roman" charset="0"/>
                          <a:cs typeface="Times New Roman" charset="0"/>
                        </a:rPr>
                        <a:t>;</a:t>
                      </a:r>
                      <a:r>
                        <a:rPr lang="en-US" sz="1600" baseline="0" dirty="0">
                          <a:effectLst/>
                          <a:latin typeface="Arial" charset="0"/>
                          <a:ea typeface="Times New Roman" charset="0"/>
                          <a:cs typeface="Times New Roman" charset="0"/>
                        </a:rPr>
                        <a:t> </a:t>
                      </a:r>
                      <a:r>
                        <a:rPr lang="en-AU" sz="1600" dirty="0">
                          <a:effectLst/>
                          <a:latin typeface="Arial" charset="0"/>
                          <a:ea typeface="Times New Roman" charset="0"/>
                          <a:cs typeface="Times New Roman" charset="0"/>
                        </a:rPr>
                        <a:t>sound proofing</a:t>
                      </a:r>
                      <a:endParaRPr lang="en-US" sz="1600" dirty="0">
                        <a:effectLst/>
                        <a:latin typeface="Arial" charset="0"/>
                        <a:ea typeface="Times New Roman" charset="0"/>
                        <a:cs typeface="Times New Roman" charset="0"/>
                      </a:endParaRPr>
                    </a:p>
                    <a:p>
                      <a:pPr marL="0" marR="0" lvl="0" indent="0" algn="l">
                        <a:lnSpc>
                          <a:spcPct val="120000"/>
                        </a:lnSpc>
                        <a:spcBef>
                          <a:spcPts val="600"/>
                        </a:spcBef>
                        <a:spcAft>
                          <a:spcPts val="0"/>
                        </a:spcAft>
                        <a:buFont typeface="Symbol" charset="2"/>
                        <a:buNone/>
                      </a:pPr>
                      <a:r>
                        <a:rPr lang="en-AU" sz="1600" dirty="0">
                          <a:effectLst/>
                          <a:latin typeface="Arial" charset="0"/>
                          <a:ea typeface="Calibri" charset="0"/>
                          <a:cs typeface="Times New Roman" charset="0"/>
                        </a:rPr>
                        <a:t>Retreat for staff and other residents to avoid harm</a:t>
                      </a:r>
                      <a:endParaRPr lang="en-US" sz="1600" dirty="0">
                        <a:effectLst/>
                        <a:latin typeface="Arial" charset="0"/>
                        <a:ea typeface="Calibri" charset="0"/>
                        <a:cs typeface="Times New Roman" charset="0"/>
                      </a:endParaRPr>
                    </a:p>
                  </a:txBody>
                  <a:tcPr marL="31969" marR="31969" marT="0" marB="0">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1828086">
                <a:tc>
                  <a:txBody>
                    <a:bodyPr/>
                    <a:lstStyle>
                      <a:lvl1pPr algn="r" defTabSz="430096">
                        <a:defRPr sz="1000">
                          <a:solidFill>
                            <a:schemeClr val="tx1"/>
                          </a:solidFill>
                          <a:latin typeface="Arial"/>
                          <a:sym typeface="Helvetica Neue"/>
                        </a:defRPr>
                      </a:lvl1pPr>
                      <a:lvl2pPr indent="168298" algn="r" defTabSz="430096">
                        <a:defRPr sz="1000">
                          <a:solidFill>
                            <a:schemeClr val="tx1"/>
                          </a:solidFill>
                          <a:latin typeface="Arial"/>
                          <a:sym typeface="Helvetica Neue"/>
                        </a:defRPr>
                      </a:lvl2pPr>
                      <a:lvl3pPr indent="336596" algn="r" defTabSz="430096">
                        <a:defRPr sz="1000">
                          <a:solidFill>
                            <a:schemeClr val="tx1"/>
                          </a:solidFill>
                          <a:latin typeface="Arial"/>
                          <a:sym typeface="Helvetica Neue"/>
                        </a:defRPr>
                      </a:lvl3pPr>
                      <a:lvl4pPr indent="504895" algn="r" defTabSz="430096">
                        <a:defRPr sz="1000">
                          <a:solidFill>
                            <a:schemeClr val="tx1"/>
                          </a:solidFill>
                          <a:latin typeface="Arial"/>
                          <a:sym typeface="Helvetica Neue"/>
                        </a:defRPr>
                      </a:lvl4pPr>
                      <a:lvl5pPr indent="673193" algn="r" defTabSz="430096">
                        <a:defRPr sz="1000">
                          <a:solidFill>
                            <a:schemeClr val="tx1"/>
                          </a:solidFill>
                          <a:latin typeface="Arial"/>
                          <a:sym typeface="Helvetica Neue"/>
                        </a:defRPr>
                      </a:lvl5pPr>
                      <a:lvl6pPr indent="841491" algn="r" defTabSz="430096">
                        <a:defRPr sz="1000">
                          <a:solidFill>
                            <a:schemeClr val="tx1"/>
                          </a:solidFill>
                          <a:latin typeface="Arial"/>
                          <a:sym typeface="Helvetica Neue"/>
                        </a:defRPr>
                      </a:lvl6pPr>
                      <a:lvl7pPr indent="1009789" algn="r" defTabSz="430096">
                        <a:defRPr sz="1000">
                          <a:solidFill>
                            <a:schemeClr val="tx1"/>
                          </a:solidFill>
                          <a:latin typeface="Arial"/>
                          <a:sym typeface="Helvetica Neue"/>
                        </a:defRPr>
                      </a:lvl7pPr>
                      <a:lvl8pPr indent="1178088" algn="r" defTabSz="430096">
                        <a:defRPr sz="1000">
                          <a:solidFill>
                            <a:schemeClr val="tx1"/>
                          </a:solidFill>
                          <a:latin typeface="Arial"/>
                          <a:sym typeface="Helvetica Neue"/>
                        </a:defRPr>
                      </a:lvl8pPr>
                      <a:lvl9pPr indent="1346385" algn="r" defTabSz="430096">
                        <a:defRPr sz="1000">
                          <a:solidFill>
                            <a:schemeClr val="tx1"/>
                          </a:solidFill>
                          <a:latin typeface="Arial"/>
                          <a:sym typeface="Helvetica Neue"/>
                        </a:defRPr>
                      </a:lvl9pPr>
                    </a:lstStyle>
                    <a:p>
                      <a:pPr marL="0" marR="0" algn="l">
                        <a:lnSpc>
                          <a:spcPct val="115000"/>
                        </a:lnSpc>
                        <a:spcBef>
                          <a:spcPts val="600"/>
                        </a:spcBef>
                        <a:spcAft>
                          <a:spcPts val="1200"/>
                        </a:spcAft>
                      </a:pPr>
                      <a:r>
                        <a:rPr lang="en-AU" sz="1600" b="1" dirty="0">
                          <a:effectLst/>
                          <a:latin typeface="Arial" charset="0"/>
                          <a:ea typeface="Calibri" charset="0"/>
                          <a:cs typeface="Times New Roman" charset="0"/>
                        </a:rPr>
                        <a:t>High Physical Support</a:t>
                      </a:r>
                      <a:endParaRPr lang="en-US" sz="1600" dirty="0">
                        <a:effectLst/>
                        <a:latin typeface="Arial" charset="0"/>
                        <a:ea typeface="Calibri" charset="0"/>
                        <a:cs typeface="Times New Roman" charset="0"/>
                      </a:endParaRPr>
                    </a:p>
                  </a:txBody>
                  <a:tcPr marL="31969" marR="31969" marT="0" marB="0" anchor="ctr">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algn="r" defTabSz="430096">
                        <a:defRPr sz="1000">
                          <a:solidFill>
                            <a:schemeClr val="tx1"/>
                          </a:solidFill>
                          <a:latin typeface="Arial"/>
                          <a:sym typeface="Helvetica Neue"/>
                        </a:defRPr>
                      </a:lvl1pPr>
                      <a:lvl2pPr indent="168298" algn="r" defTabSz="430096">
                        <a:defRPr sz="1000">
                          <a:solidFill>
                            <a:schemeClr val="tx1"/>
                          </a:solidFill>
                          <a:latin typeface="Arial"/>
                          <a:sym typeface="Helvetica Neue"/>
                        </a:defRPr>
                      </a:lvl2pPr>
                      <a:lvl3pPr indent="336596" algn="r" defTabSz="430096">
                        <a:defRPr sz="1000">
                          <a:solidFill>
                            <a:schemeClr val="tx1"/>
                          </a:solidFill>
                          <a:latin typeface="Arial"/>
                          <a:sym typeface="Helvetica Neue"/>
                        </a:defRPr>
                      </a:lvl3pPr>
                      <a:lvl4pPr indent="504895" algn="r" defTabSz="430096">
                        <a:defRPr sz="1000">
                          <a:solidFill>
                            <a:schemeClr val="tx1"/>
                          </a:solidFill>
                          <a:latin typeface="Arial"/>
                          <a:sym typeface="Helvetica Neue"/>
                        </a:defRPr>
                      </a:lvl4pPr>
                      <a:lvl5pPr indent="673193" algn="r" defTabSz="430096">
                        <a:defRPr sz="1000">
                          <a:solidFill>
                            <a:schemeClr val="tx1"/>
                          </a:solidFill>
                          <a:latin typeface="Arial"/>
                          <a:sym typeface="Helvetica Neue"/>
                        </a:defRPr>
                      </a:lvl5pPr>
                      <a:lvl6pPr indent="841491" algn="r" defTabSz="430096">
                        <a:defRPr sz="1000">
                          <a:solidFill>
                            <a:schemeClr val="tx1"/>
                          </a:solidFill>
                          <a:latin typeface="Arial"/>
                          <a:sym typeface="Helvetica Neue"/>
                        </a:defRPr>
                      </a:lvl6pPr>
                      <a:lvl7pPr indent="1009789" algn="r" defTabSz="430096">
                        <a:defRPr sz="1000">
                          <a:solidFill>
                            <a:schemeClr val="tx1"/>
                          </a:solidFill>
                          <a:latin typeface="Arial"/>
                          <a:sym typeface="Helvetica Neue"/>
                        </a:defRPr>
                      </a:lvl7pPr>
                      <a:lvl8pPr indent="1178088" algn="r" defTabSz="430096">
                        <a:defRPr sz="1000">
                          <a:solidFill>
                            <a:schemeClr val="tx1"/>
                          </a:solidFill>
                          <a:latin typeface="Arial"/>
                          <a:sym typeface="Helvetica Neue"/>
                        </a:defRPr>
                      </a:lvl8pPr>
                      <a:lvl9pPr indent="1346385" algn="r" defTabSz="430096">
                        <a:defRPr sz="1000">
                          <a:solidFill>
                            <a:schemeClr val="tx1"/>
                          </a:solidFill>
                          <a:latin typeface="Arial"/>
                          <a:sym typeface="Helvetica Neue"/>
                        </a:defRPr>
                      </a:lvl9pPr>
                    </a:lstStyle>
                    <a:p>
                      <a:pPr marL="0" marR="0" lvl="0" indent="0" algn="l">
                        <a:lnSpc>
                          <a:spcPct val="120000"/>
                        </a:lnSpc>
                        <a:spcBef>
                          <a:spcPts val="600"/>
                        </a:spcBef>
                        <a:spcAft>
                          <a:spcPts val="0"/>
                        </a:spcAft>
                        <a:buFont typeface="Symbol" charset="2"/>
                        <a:buNone/>
                      </a:pPr>
                      <a:r>
                        <a:rPr lang="en-AU" sz="1600" b="0" i="1" dirty="0">
                          <a:effectLst/>
                          <a:latin typeface="Arial" charset="0"/>
                          <a:ea typeface="Calibri" charset="0"/>
                          <a:cs typeface="Times New Roman" charset="0"/>
                        </a:rPr>
                        <a:t>All requirements listed in the ‘Fully Accessible’ design category, plus:</a:t>
                      </a:r>
                      <a:endParaRPr lang="en-US" sz="1600" b="0" i="1" dirty="0">
                        <a:effectLst/>
                        <a:latin typeface="Arial" charset="0"/>
                        <a:ea typeface="Calibri" charset="0"/>
                        <a:cs typeface="Times New Roman" charset="0"/>
                      </a:endParaRPr>
                    </a:p>
                    <a:p>
                      <a:pPr marL="0" marR="0" lvl="0" indent="0" algn="l">
                        <a:lnSpc>
                          <a:spcPct val="120000"/>
                        </a:lnSpc>
                        <a:spcBef>
                          <a:spcPts val="600"/>
                        </a:spcBef>
                        <a:spcAft>
                          <a:spcPts val="0"/>
                        </a:spcAft>
                        <a:buFont typeface="Arial" charset="0"/>
                        <a:buNone/>
                      </a:pPr>
                      <a:r>
                        <a:rPr lang="en-AU" sz="1600" dirty="0">
                          <a:effectLst/>
                          <a:latin typeface="Arial" charset="0"/>
                          <a:ea typeface="Times New Roman" charset="0"/>
                          <a:cs typeface="Times New Roman" charset="0"/>
                        </a:rPr>
                        <a:t>Structural provision for ceiling hoists</a:t>
                      </a:r>
                      <a:r>
                        <a:rPr lang="en-US" sz="1600" dirty="0">
                          <a:effectLst/>
                          <a:latin typeface="Arial" charset="0"/>
                          <a:ea typeface="Times New Roman" charset="0"/>
                          <a:cs typeface="Times New Roman" charset="0"/>
                        </a:rPr>
                        <a:t>,</a:t>
                      </a:r>
                      <a:r>
                        <a:rPr lang="en-US" sz="1600" baseline="0" dirty="0">
                          <a:effectLst/>
                          <a:latin typeface="Arial" charset="0"/>
                          <a:ea typeface="Times New Roman" charset="0"/>
                          <a:cs typeface="Times New Roman" charset="0"/>
                        </a:rPr>
                        <a:t> </a:t>
                      </a:r>
                      <a:r>
                        <a:rPr lang="en-AU" sz="1600" baseline="0" dirty="0">
                          <a:effectLst/>
                          <a:latin typeface="Arial" charset="0"/>
                          <a:ea typeface="Times New Roman" charset="0"/>
                          <a:cs typeface="Times New Roman" charset="0"/>
                        </a:rPr>
                        <a:t>a</a:t>
                      </a:r>
                      <a:r>
                        <a:rPr lang="en-AU" sz="1600" dirty="0">
                          <a:effectLst/>
                          <a:latin typeface="Arial" charset="0"/>
                          <a:ea typeface="Times New Roman" charset="0"/>
                          <a:cs typeface="Times New Roman" charset="0"/>
                        </a:rPr>
                        <a:t>ssistive technology ready</a:t>
                      </a:r>
                      <a:r>
                        <a:rPr lang="en-US" sz="1600" dirty="0">
                          <a:effectLst/>
                          <a:latin typeface="Arial" charset="0"/>
                          <a:ea typeface="Times New Roman" charset="0"/>
                          <a:cs typeface="Times New Roman" charset="0"/>
                        </a:rPr>
                        <a:t>;</a:t>
                      </a:r>
                      <a:r>
                        <a:rPr lang="en-US" sz="1600" baseline="0" dirty="0">
                          <a:effectLst/>
                          <a:latin typeface="Arial" charset="0"/>
                          <a:ea typeface="Times New Roman" charset="0"/>
                          <a:cs typeface="Times New Roman" charset="0"/>
                        </a:rPr>
                        <a:t> </a:t>
                      </a:r>
                      <a:r>
                        <a:rPr lang="en-AU" sz="1600" dirty="0">
                          <a:effectLst/>
                          <a:latin typeface="Arial" charset="0"/>
                          <a:ea typeface="Times New Roman" charset="0"/>
                          <a:cs typeface="Times New Roman" charset="0"/>
                        </a:rPr>
                        <a:t>Heating/cooling and household communication technology; emergency power solutions</a:t>
                      </a:r>
                      <a:r>
                        <a:rPr lang="en-US" sz="1600" dirty="0">
                          <a:effectLst/>
                          <a:latin typeface="Arial" charset="0"/>
                          <a:ea typeface="Times New Roman" charset="0"/>
                          <a:cs typeface="Times New Roman" charset="0"/>
                        </a:rPr>
                        <a:t>;</a:t>
                      </a:r>
                      <a:r>
                        <a:rPr lang="en-US" sz="1600" baseline="0" dirty="0">
                          <a:effectLst/>
                          <a:latin typeface="Arial" charset="0"/>
                          <a:ea typeface="Times New Roman" charset="0"/>
                          <a:cs typeface="Times New Roman" charset="0"/>
                        </a:rPr>
                        <a:t> </a:t>
                      </a:r>
                      <a:r>
                        <a:rPr lang="en-AU" sz="1600" dirty="0">
                          <a:effectLst/>
                          <a:latin typeface="Arial" charset="0"/>
                          <a:ea typeface="Times New Roman" charset="0"/>
                          <a:cs typeface="Times New Roman" charset="0"/>
                        </a:rPr>
                        <a:t>950mm minimum clear opening width doors to all habitable rooms</a:t>
                      </a:r>
                      <a:endParaRPr lang="en-US" sz="1600" dirty="0">
                        <a:effectLst/>
                        <a:latin typeface="Arial" charset="0"/>
                        <a:ea typeface="Times New Roman" charset="0"/>
                        <a:cs typeface="Times New Roman" charset="0"/>
                      </a:endParaRPr>
                    </a:p>
                  </a:txBody>
                  <a:tcPr marL="31969" marR="31969" marT="0" marB="0">
                    <a:lnL w="12700" cap="flat" cmpd="sng" algn="ctr">
                      <a:solidFill>
                        <a:srgbClr val="44546A"/>
                      </a:solidFill>
                      <a:prstDash val="solid"/>
                      <a:round/>
                      <a:headEnd type="none" w="med" len="med"/>
                      <a:tailEnd type="none" w="med" len="med"/>
                    </a:lnL>
                    <a:lnR w="12700" cap="flat" cmpd="sng" algn="ctr">
                      <a:solidFill>
                        <a:srgbClr val="44546A"/>
                      </a:solidFill>
                      <a:prstDash val="solid"/>
                      <a:round/>
                      <a:headEnd type="none" w="med" len="med"/>
                      <a:tailEnd type="none" w="med" len="med"/>
                    </a:lnR>
                    <a:lnT w="12700" cap="flat" cmpd="sng" algn="ctr">
                      <a:solidFill>
                        <a:srgbClr val="44546A"/>
                      </a:solid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8051037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Housing Plan Tool</a:t>
            </a:r>
          </a:p>
        </p:txBody>
      </p:sp>
      <p:sp>
        <p:nvSpPr>
          <p:cNvPr id="3" name="Text Placeholder 2"/>
          <p:cNvSpPr>
            <a:spLocks noGrp="1"/>
          </p:cNvSpPr>
          <p:nvPr>
            <p:ph type="body" idx="1"/>
          </p:nvPr>
        </p:nvSpPr>
        <p:spPr>
          <a:xfrm>
            <a:off x="435333" y="1719547"/>
            <a:ext cx="4767612" cy="4531234"/>
          </a:xfrm>
        </p:spPr>
        <p:txBody>
          <a:bodyPr>
            <a:normAutofit/>
          </a:bodyPr>
          <a:lstStyle/>
          <a:p>
            <a:r>
              <a:rPr lang="en-AU" dirty="0">
                <a:latin typeface="Helvetica Neue"/>
                <a:cs typeface="Helvetica Neue"/>
              </a:rPr>
              <a:t>Template for submitting your NDIS housing plan:</a:t>
            </a:r>
          </a:p>
          <a:p>
            <a:pPr marL="420541" indent="-420541">
              <a:buFont typeface="Arial"/>
              <a:buChar char="•"/>
            </a:pPr>
            <a:r>
              <a:rPr lang="en-AU" dirty="0">
                <a:latin typeface="Helvetica Neue"/>
                <a:cs typeface="Helvetica Neue"/>
              </a:rPr>
              <a:t>Matches up your evidence with the Reasonable and Necessary assessment</a:t>
            </a:r>
          </a:p>
          <a:p>
            <a:pPr marL="420541" indent="-420541">
              <a:buFont typeface="Arial"/>
              <a:buChar char="•"/>
            </a:pPr>
            <a:r>
              <a:rPr lang="en-AU" dirty="0">
                <a:latin typeface="Helvetica Neue"/>
                <a:cs typeface="Helvetica Neue"/>
              </a:rPr>
              <a:t>Covers all the information NDIS requires</a:t>
            </a:r>
          </a:p>
          <a:p>
            <a:pPr marL="420541" indent="-420541">
              <a:buFont typeface="Arial"/>
              <a:buChar char="•"/>
            </a:pPr>
            <a:endParaRPr lang="en-AU" dirty="0"/>
          </a:p>
        </p:txBody>
      </p:sp>
      <p:sp>
        <p:nvSpPr>
          <p:cNvPr id="4" name="Slide Number Placeholder 3"/>
          <p:cNvSpPr>
            <a:spLocks noGrp="1"/>
          </p:cNvSpPr>
          <p:nvPr>
            <p:ph type="sldNum" sz="quarter" idx="4"/>
          </p:nvPr>
        </p:nvSpPr>
        <p:spPr/>
        <p:txBody>
          <a:bodyPr/>
          <a:lstStyle/>
          <a:p>
            <a:fld id="{12F0FE58-ED6D-6942-A8AE-A711076D0C0A}" type="slidenum">
              <a:rPr lang="en-US" smtClean="0"/>
              <a:pPr/>
              <a:t>24</a:t>
            </a:fld>
            <a:endParaRPr lang="en-US" dirty="0"/>
          </a:p>
        </p:txBody>
      </p:sp>
      <p:pic>
        <p:nvPicPr>
          <p:cNvPr id="8" name="Picture 7" descr="Screen Shot 2018-03-20 at 9.53.46 am.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98873" y="1077794"/>
            <a:ext cx="4345151" cy="5051281"/>
          </a:xfrm>
          <a:prstGeom prst="rect">
            <a:avLst/>
          </a:prstGeom>
        </p:spPr>
      </p:pic>
    </p:spTree>
    <p:extLst>
      <p:ext uri="{BB962C8B-B14F-4D97-AF65-F5344CB8AC3E}">
        <p14:creationId xmlns:p14="http://schemas.microsoft.com/office/powerpoint/2010/main" val="173596686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12F0FE58-ED6D-6942-A8AE-A711076D0C0A}" type="slidenum">
              <a:rPr lang="en-US" smtClean="0"/>
              <a:pPr/>
              <a:t>25</a:t>
            </a:fld>
            <a:endParaRPr lang="en-US" dirty="0"/>
          </a:p>
        </p:txBody>
      </p:sp>
      <p:pic>
        <p:nvPicPr>
          <p:cNvPr id="2" name="Picture 1" descr="Allied health housing assessmen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874" y="148"/>
            <a:ext cx="6856579" cy="6858001"/>
          </a:xfrm>
          <a:prstGeom prst="rect">
            <a:avLst/>
          </a:prstGeom>
        </p:spPr>
      </p:pic>
    </p:spTree>
    <p:extLst>
      <p:ext uri="{BB962C8B-B14F-4D97-AF65-F5344CB8AC3E}">
        <p14:creationId xmlns:p14="http://schemas.microsoft.com/office/powerpoint/2010/main" val="195767834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12F0FE58-ED6D-6942-A8AE-A711076D0C0A}" type="slidenum">
              <a:rPr lang="en-US" smtClean="0"/>
              <a:pPr/>
              <a:t>26</a:t>
            </a:fld>
            <a:endParaRPr lang="en-US" dirty="0"/>
          </a:p>
        </p:txBody>
      </p:sp>
      <p:pic>
        <p:nvPicPr>
          <p:cNvPr id="4" name="Picture 3" descr="sda.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0171" y="422555"/>
            <a:ext cx="4862731" cy="6193235"/>
          </a:xfrm>
          <a:prstGeom prst="rect">
            <a:avLst/>
          </a:prstGeom>
          <a:effectLst>
            <a:outerShdw blurRad="50800" dist="38100" dir="2700000" algn="tl" rotWithShape="0">
              <a:srgbClr val="000000">
                <a:alpha val="10000"/>
              </a:srgbClr>
            </a:outerShdw>
          </a:effectLst>
        </p:spPr>
      </p:pic>
    </p:spTree>
    <p:extLst>
      <p:ext uri="{BB962C8B-B14F-4D97-AF65-F5344CB8AC3E}">
        <p14:creationId xmlns:p14="http://schemas.microsoft.com/office/powerpoint/2010/main" val="347092589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SDA in an NDIS Plan </a:t>
            </a:r>
          </a:p>
        </p:txBody>
      </p:sp>
      <p:sp>
        <p:nvSpPr>
          <p:cNvPr id="2" name="Slide Number Placeholder 1"/>
          <p:cNvSpPr>
            <a:spLocks noGrp="1"/>
          </p:cNvSpPr>
          <p:nvPr>
            <p:ph type="sldNum" sz="quarter" idx="4"/>
          </p:nvPr>
        </p:nvSpPr>
        <p:spPr>
          <a:xfrm>
            <a:off x="435325" y="6114594"/>
            <a:ext cx="2310835" cy="365001"/>
          </a:xfrm>
        </p:spPr>
        <p:txBody>
          <a:bodyPr/>
          <a:lstStyle/>
          <a:p>
            <a:fld id="{12F0FE58-ED6D-6942-A8AE-A711076D0C0A}" type="slidenum">
              <a:rPr lang="en-US" sz="2200">
                <a:latin typeface="Helvetica Neue"/>
                <a:cs typeface="Helvetica Neue"/>
              </a:rPr>
              <a:pPr/>
              <a:t>27</a:t>
            </a:fld>
            <a:endParaRPr lang="en-US" sz="2200" dirty="0">
              <a:latin typeface="Helvetica Neue"/>
              <a:cs typeface="Helvetica Neue"/>
            </a:endParaRPr>
          </a:p>
        </p:txBody>
      </p:sp>
      <p:sp>
        <p:nvSpPr>
          <p:cNvPr id="21" name="Content Placeholder 4"/>
          <p:cNvSpPr txBox="1">
            <a:spLocks/>
          </p:cNvSpPr>
          <p:nvPr/>
        </p:nvSpPr>
        <p:spPr bwMode="auto">
          <a:xfrm>
            <a:off x="4098114" y="3069751"/>
            <a:ext cx="1264797" cy="391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7255" tIns="33629" rIns="67255" bIns="33629" numCol="1" anchor="t" anchorCtr="0" compatLnSpc="1">
            <a:prstTxWarp prst="textNoShape">
              <a:avLst/>
            </a:prstTxWarp>
          </a:bodyPr>
          <a:lstStyle>
            <a:lvl1pPr marL="457200" marR="0" indent="-457200" algn="l" defTabSz="457200" rtl="0" eaLnBrk="1" fontAlgn="base" latinLnBrk="0" hangingPunct="1">
              <a:lnSpc>
                <a:spcPct val="100000"/>
              </a:lnSpc>
              <a:spcBef>
                <a:spcPct val="20000"/>
              </a:spcBef>
              <a:spcAft>
                <a:spcPct val="0"/>
              </a:spcAft>
              <a:buClrTx/>
              <a:buSzTx/>
              <a:buFont typeface="+mj-lt"/>
              <a:buAutoNum type="arabicPeriod"/>
              <a:tabLst/>
              <a:defRPr sz="2000" kern="1200">
                <a:solidFill>
                  <a:schemeClr val="tx1"/>
                </a:solidFill>
                <a:latin typeface="Arial"/>
                <a:ea typeface="ＭＳ Ｐゴシック" pitchFamily="-109" charset="-128"/>
                <a:cs typeface="Arial"/>
              </a:defRPr>
            </a:lvl1pPr>
            <a:lvl2pPr marL="7429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2pPr>
            <a:lvl3pPr marL="12001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3pPr>
            <a:lvl4pPr marL="16573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4pPr>
            <a:lvl5pPr marL="21145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678"/>
              </a:spcBef>
              <a:buNone/>
            </a:pPr>
            <a:endParaRPr lang="en-AU" sz="2200" i="1" u="sng" dirty="0">
              <a:latin typeface="Helvetica Neue"/>
              <a:cs typeface="Helvetica Neue"/>
            </a:endParaRPr>
          </a:p>
        </p:txBody>
      </p:sp>
      <p:sp>
        <p:nvSpPr>
          <p:cNvPr id="22" name="Content Placeholder 4"/>
          <p:cNvSpPr txBox="1">
            <a:spLocks/>
          </p:cNvSpPr>
          <p:nvPr/>
        </p:nvSpPr>
        <p:spPr bwMode="auto">
          <a:xfrm>
            <a:off x="5820114" y="2739778"/>
            <a:ext cx="1264797" cy="391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7255" tIns="33629" rIns="67255" bIns="33629" numCol="1" anchor="t" anchorCtr="0" compatLnSpc="1">
            <a:prstTxWarp prst="textNoShape">
              <a:avLst/>
            </a:prstTxWarp>
          </a:bodyPr>
          <a:lstStyle>
            <a:lvl1pPr marL="457200" marR="0" indent="-457200" algn="l" defTabSz="457200" rtl="0" eaLnBrk="1" fontAlgn="base" latinLnBrk="0" hangingPunct="1">
              <a:lnSpc>
                <a:spcPct val="100000"/>
              </a:lnSpc>
              <a:spcBef>
                <a:spcPct val="20000"/>
              </a:spcBef>
              <a:spcAft>
                <a:spcPct val="0"/>
              </a:spcAft>
              <a:buClrTx/>
              <a:buSzTx/>
              <a:buFont typeface="+mj-lt"/>
              <a:buAutoNum type="arabicPeriod"/>
              <a:tabLst/>
              <a:defRPr sz="2000" kern="1200">
                <a:solidFill>
                  <a:schemeClr val="tx1"/>
                </a:solidFill>
                <a:latin typeface="Arial"/>
                <a:ea typeface="ＭＳ Ｐゴシック" pitchFamily="-109" charset="-128"/>
                <a:cs typeface="Arial"/>
              </a:defRPr>
            </a:lvl1pPr>
            <a:lvl2pPr marL="7429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2pPr>
            <a:lvl3pPr marL="12001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3pPr>
            <a:lvl4pPr marL="16573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4pPr>
            <a:lvl5pPr marL="21145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678"/>
              </a:spcBef>
              <a:buNone/>
            </a:pPr>
            <a:endParaRPr lang="en-AU" sz="2200" i="1" u="sng" dirty="0">
              <a:latin typeface="Helvetica Neue"/>
              <a:cs typeface="Helvetica Neue"/>
            </a:endParaRPr>
          </a:p>
        </p:txBody>
      </p:sp>
      <p:sp>
        <p:nvSpPr>
          <p:cNvPr id="23" name="Content Placeholder 4"/>
          <p:cNvSpPr txBox="1">
            <a:spLocks/>
          </p:cNvSpPr>
          <p:nvPr/>
        </p:nvSpPr>
        <p:spPr bwMode="auto">
          <a:xfrm>
            <a:off x="7604738" y="1545637"/>
            <a:ext cx="1775625" cy="391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7255" tIns="33629" rIns="67255" bIns="33629" numCol="1" anchor="t" anchorCtr="0" compatLnSpc="1">
            <a:prstTxWarp prst="textNoShape">
              <a:avLst/>
            </a:prstTxWarp>
          </a:bodyPr>
          <a:lstStyle>
            <a:lvl1pPr marL="457200" marR="0" indent="-457200" algn="l" defTabSz="457200" rtl="0" eaLnBrk="1" fontAlgn="base" latinLnBrk="0" hangingPunct="1">
              <a:lnSpc>
                <a:spcPct val="100000"/>
              </a:lnSpc>
              <a:spcBef>
                <a:spcPct val="20000"/>
              </a:spcBef>
              <a:spcAft>
                <a:spcPct val="0"/>
              </a:spcAft>
              <a:buClrTx/>
              <a:buSzTx/>
              <a:buFont typeface="+mj-lt"/>
              <a:buAutoNum type="arabicPeriod"/>
              <a:tabLst/>
              <a:defRPr sz="2000" kern="1200">
                <a:solidFill>
                  <a:schemeClr val="tx1"/>
                </a:solidFill>
                <a:latin typeface="Arial"/>
                <a:ea typeface="ＭＳ Ｐゴシック" pitchFamily="-109" charset="-128"/>
                <a:cs typeface="Arial"/>
              </a:defRPr>
            </a:lvl1pPr>
            <a:lvl2pPr marL="7429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2pPr>
            <a:lvl3pPr marL="12001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3pPr>
            <a:lvl4pPr marL="16573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4pPr>
            <a:lvl5pPr marL="21145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678"/>
              </a:spcBef>
              <a:buNone/>
            </a:pPr>
            <a:endParaRPr lang="en-AU" sz="2200" i="1" u="sng" dirty="0">
              <a:latin typeface="Helvetica Neue"/>
              <a:cs typeface="Helvetica Neue"/>
            </a:endParaRPr>
          </a:p>
        </p:txBody>
      </p:sp>
      <p:sp>
        <p:nvSpPr>
          <p:cNvPr id="24" name="Content Placeholder 4"/>
          <p:cNvSpPr txBox="1">
            <a:spLocks/>
          </p:cNvSpPr>
          <p:nvPr/>
        </p:nvSpPr>
        <p:spPr bwMode="auto">
          <a:xfrm>
            <a:off x="8152137" y="2376307"/>
            <a:ext cx="458621" cy="666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7255" tIns="33629" rIns="67255" bIns="33629" numCol="1" anchor="t" anchorCtr="0" compatLnSpc="1">
            <a:prstTxWarp prst="textNoShape">
              <a:avLst/>
            </a:prstTxWarp>
          </a:bodyPr>
          <a:lstStyle>
            <a:lvl1pPr marL="457200" marR="0" indent="-457200" algn="l" defTabSz="457200" rtl="0" eaLnBrk="1" fontAlgn="base" latinLnBrk="0" hangingPunct="1">
              <a:lnSpc>
                <a:spcPct val="100000"/>
              </a:lnSpc>
              <a:spcBef>
                <a:spcPct val="20000"/>
              </a:spcBef>
              <a:spcAft>
                <a:spcPct val="0"/>
              </a:spcAft>
              <a:buClrTx/>
              <a:buSzTx/>
              <a:buFont typeface="+mj-lt"/>
              <a:buAutoNum type="arabicPeriod"/>
              <a:tabLst/>
              <a:defRPr sz="2000" kern="1200">
                <a:solidFill>
                  <a:schemeClr val="tx1"/>
                </a:solidFill>
                <a:latin typeface="Arial"/>
                <a:ea typeface="ＭＳ Ｐゴシック" pitchFamily="-109" charset="-128"/>
                <a:cs typeface="Arial"/>
              </a:defRPr>
            </a:lvl1pPr>
            <a:lvl2pPr marL="7429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2pPr>
            <a:lvl3pPr marL="12001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3pPr>
            <a:lvl4pPr marL="16573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4pPr>
            <a:lvl5pPr marL="21145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678"/>
              </a:spcBef>
              <a:buNone/>
            </a:pPr>
            <a:r>
              <a:rPr lang="en-AU" sz="2200" dirty="0">
                <a:solidFill>
                  <a:schemeClr val="bg1"/>
                </a:solidFill>
                <a:latin typeface="Helvetica Neue"/>
                <a:cs typeface="Helvetica Neue"/>
              </a:rPr>
              <a:t>?</a:t>
            </a:r>
          </a:p>
        </p:txBody>
      </p:sp>
      <p:pic>
        <p:nvPicPr>
          <p:cNvPr id="10" name="Picture 9" descr="CapitaHome-tab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383" y="1936753"/>
            <a:ext cx="8601366" cy="3332900"/>
          </a:xfrm>
          <a:prstGeom prst="rect">
            <a:avLst/>
          </a:prstGeom>
        </p:spPr>
      </p:pic>
    </p:spTree>
    <p:extLst>
      <p:ext uri="{BB962C8B-B14F-4D97-AF65-F5344CB8AC3E}">
        <p14:creationId xmlns:p14="http://schemas.microsoft.com/office/powerpoint/2010/main" val="366894668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SDA &amp; In-kind</a:t>
            </a:r>
          </a:p>
        </p:txBody>
      </p:sp>
      <p:sp>
        <p:nvSpPr>
          <p:cNvPr id="4" name="Slide Number Placeholder 3"/>
          <p:cNvSpPr>
            <a:spLocks noGrp="1"/>
          </p:cNvSpPr>
          <p:nvPr>
            <p:ph type="sldNum" sz="quarter" idx="4"/>
          </p:nvPr>
        </p:nvSpPr>
        <p:spPr/>
        <p:txBody>
          <a:bodyPr/>
          <a:lstStyle/>
          <a:p>
            <a:fld id="{12F0FE58-ED6D-6942-A8AE-A711076D0C0A}" type="slidenum">
              <a:rPr lang="en-US" smtClean="0">
                <a:solidFill>
                  <a:srgbClr val="000000">
                    <a:tint val="75000"/>
                  </a:srgbClr>
                </a:solidFill>
                <a:latin typeface="Helvetica Neue Light"/>
                <a:ea typeface="Helvetica Neue Light"/>
                <a:cs typeface="Helvetica Neue Light"/>
              </a:rPr>
              <a:pPr/>
              <a:t>28</a:t>
            </a:fld>
            <a:endParaRPr lang="en-US" dirty="0">
              <a:solidFill>
                <a:srgbClr val="000000">
                  <a:tint val="75000"/>
                </a:srgbClr>
              </a:solidFill>
              <a:latin typeface="Helvetica Neue Light"/>
              <a:ea typeface="Helvetica Neue Light"/>
              <a:cs typeface="Helvetica Neue Light"/>
            </a:endParaRPr>
          </a:p>
        </p:txBody>
      </p:sp>
      <p:sp>
        <p:nvSpPr>
          <p:cNvPr id="5" name="Content Placeholder 2"/>
          <p:cNvSpPr txBox="1">
            <a:spLocks/>
          </p:cNvSpPr>
          <p:nvPr/>
        </p:nvSpPr>
        <p:spPr>
          <a:xfrm>
            <a:off x="281853" y="1722034"/>
            <a:ext cx="4117988" cy="4351338"/>
          </a:xfrm>
          <a:prstGeom prst="rect">
            <a:avLst/>
          </a:prstGeom>
        </p:spPr>
        <p:txBody>
          <a:bodyPr vert="horz" lIns="91290" tIns="45645" rIns="91290" bIns="45645"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accent6"/>
                </a:solidFill>
                <a:latin typeface="+mj-lt"/>
                <a:ea typeface="+mn-ea"/>
                <a:cs typeface="helvetica"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accent6"/>
                </a:solidFill>
                <a:latin typeface="+mj-lt"/>
                <a:ea typeface="+mn-ea"/>
                <a:cs typeface="helvetica"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accent6"/>
                </a:solidFill>
                <a:latin typeface="+mj-lt"/>
                <a:ea typeface="+mn-ea"/>
                <a:cs typeface="helvetica"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j-lt"/>
                <a:ea typeface="+mn-ea"/>
                <a:cs typeface="helvetica"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j-lt"/>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800"/>
              </a:spcBef>
              <a:buClr>
                <a:srgbClr val="557E8A"/>
              </a:buClr>
            </a:pPr>
            <a:r>
              <a:rPr lang="en-AU" sz="2000" dirty="0">
                <a:solidFill>
                  <a:srgbClr val="62647B"/>
                </a:solidFill>
                <a:latin typeface="Helvetica Neue"/>
                <a:ea typeface="Arial" charset="0"/>
                <a:cs typeface="Helvetica Neue"/>
              </a:rPr>
              <a:t>“No participant is required to live in an in-kind SDA property if they do not wish to” – David Bowen</a:t>
            </a:r>
          </a:p>
          <a:p>
            <a:pPr>
              <a:lnSpc>
                <a:spcPct val="100000"/>
              </a:lnSpc>
              <a:spcBef>
                <a:spcPts val="1800"/>
              </a:spcBef>
              <a:buClr>
                <a:srgbClr val="557E8A"/>
              </a:buClr>
            </a:pPr>
            <a:r>
              <a:rPr lang="en-AU" sz="2000" dirty="0">
                <a:solidFill>
                  <a:srgbClr val="62647B"/>
                </a:solidFill>
                <a:latin typeface="Helvetica Neue"/>
                <a:ea typeface="Helvetica Neue Light"/>
                <a:cs typeface="Helvetica Neue"/>
              </a:rPr>
              <a:t>“Victoria has an agreement with the NDIA to ensure that this does not impact on choice and control of accommodation. No participant who would prefer a non-government place will be required to accept or stay in a government place if there is a suitable place available in the non-government sector” – Jenny </a:t>
            </a:r>
            <a:r>
              <a:rPr lang="en-AU" sz="2000" dirty="0" err="1">
                <a:solidFill>
                  <a:srgbClr val="62647B"/>
                </a:solidFill>
                <a:latin typeface="Helvetica Neue"/>
                <a:ea typeface="Helvetica Neue Light"/>
                <a:cs typeface="Helvetica Neue"/>
              </a:rPr>
              <a:t>Mikakos</a:t>
            </a:r>
            <a:endParaRPr lang="en-AU" sz="2000" dirty="0">
              <a:solidFill>
                <a:srgbClr val="62647B"/>
              </a:solidFill>
              <a:latin typeface="Helvetica Neue"/>
              <a:ea typeface="Helvetica Neue Light"/>
              <a:cs typeface="Helvetica Neue"/>
            </a:endParaRPr>
          </a:p>
        </p:txBody>
      </p:sp>
      <p:graphicFrame>
        <p:nvGraphicFramePr>
          <p:cNvPr id="6" name="Table 5"/>
          <p:cNvGraphicFramePr>
            <a:graphicFrameLocks noGrp="1"/>
          </p:cNvGraphicFramePr>
          <p:nvPr>
            <p:extLst>
              <p:ext uri="{D42A27DB-BD31-4B8C-83A1-F6EECF244321}">
                <p14:modId xmlns:p14="http://schemas.microsoft.com/office/powerpoint/2010/main" val="3405091720"/>
              </p:ext>
            </p:extLst>
          </p:nvPr>
        </p:nvGraphicFramePr>
        <p:xfrm>
          <a:off x="4564195" y="1804809"/>
          <a:ext cx="5024080" cy="5289448"/>
        </p:xfrm>
        <a:graphic>
          <a:graphicData uri="http://schemas.openxmlformats.org/drawingml/2006/table">
            <a:tbl>
              <a:tblPr firstRow="1" bandRow="1">
                <a:tableStyleId>{5C22544A-7EE6-4342-B048-85BDC9FD1C3A}</a:tableStyleId>
              </a:tblPr>
              <a:tblGrid>
                <a:gridCol w="5024080">
                  <a:extLst>
                    <a:ext uri="{9D8B030D-6E8A-4147-A177-3AD203B41FA5}">
                      <a16:colId xmlns:a16="http://schemas.microsoft.com/office/drawing/2014/main" val="20000"/>
                    </a:ext>
                  </a:extLst>
                </a:gridCol>
              </a:tblGrid>
              <a:tr h="693397">
                <a:tc>
                  <a:txBody>
                    <a:bodyPr/>
                    <a:lstStyle/>
                    <a:p>
                      <a:pPr algn="l">
                        <a:lnSpc>
                          <a:spcPct val="115000"/>
                        </a:lnSpc>
                        <a:spcAft>
                          <a:spcPts val="1000"/>
                        </a:spcAft>
                      </a:pPr>
                      <a:r>
                        <a:rPr lang="en-AU" sz="2400" b="1" dirty="0">
                          <a:solidFill>
                            <a:schemeClr val="accent1"/>
                          </a:solidFill>
                          <a:effectLst/>
                          <a:latin typeface="Arial" charset="0"/>
                          <a:ea typeface="Arial" charset="0"/>
                          <a:cs typeface="Arial" charset="0"/>
                        </a:rPr>
                        <a:t>In-kind up sides</a:t>
                      </a:r>
                      <a:endParaRPr lang="en-AU" sz="2400" dirty="0">
                        <a:solidFill>
                          <a:schemeClr val="accent1"/>
                        </a:solidFill>
                        <a:effectLst/>
                        <a:latin typeface="Arial" charset="0"/>
                        <a:ea typeface="Arial" charset="0"/>
                        <a:cs typeface="Arial" charset="0"/>
                      </a:endParaRPr>
                    </a:p>
                  </a:txBody>
                  <a:tcPr marT="0" marB="0" anchor="ctr">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63679">
                <a:tc>
                  <a:txBody>
                    <a:bodyPr/>
                    <a:lstStyle/>
                    <a:p>
                      <a:pPr algn="l">
                        <a:lnSpc>
                          <a:spcPct val="130000"/>
                        </a:lnSpc>
                        <a:spcAft>
                          <a:spcPts val="1000"/>
                        </a:spcAft>
                      </a:pPr>
                      <a:r>
                        <a:rPr lang="en-AU" sz="2200" b="1" dirty="0">
                          <a:solidFill>
                            <a:schemeClr val="accent6"/>
                          </a:solidFill>
                          <a:effectLst/>
                          <a:latin typeface="Arial" charset="0"/>
                          <a:ea typeface="Arial" charset="0"/>
                          <a:cs typeface="Arial" charset="0"/>
                        </a:rPr>
                        <a:t>Consider individual preference</a:t>
                      </a:r>
                      <a:endParaRPr lang="en-AU" sz="2200" dirty="0">
                        <a:solidFill>
                          <a:schemeClr val="accent6"/>
                        </a:solidFill>
                        <a:effectLst/>
                        <a:latin typeface="Arial" charset="0"/>
                        <a:ea typeface="Arial" charset="0"/>
                        <a:cs typeface="Arial" charset="0"/>
                      </a:endParaRPr>
                    </a:p>
                  </a:txBody>
                  <a:tcPr marL="731520" marT="0" marB="0" anchor="ctr">
                    <a:lnL w="12700" cmpd="sng">
                      <a:noFill/>
                    </a:lnL>
                    <a:lnR w="12700" cmpd="sng">
                      <a:noFill/>
                    </a:lnR>
                    <a:lnT w="19050"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71728">
                <a:tc>
                  <a:txBody>
                    <a:bodyPr/>
                    <a:lstStyle/>
                    <a:p>
                      <a:pPr algn="l">
                        <a:lnSpc>
                          <a:spcPct val="130000"/>
                        </a:lnSpc>
                        <a:spcAft>
                          <a:spcPts val="1000"/>
                        </a:spcAft>
                      </a:pPr>
                      <a:r>
                        <a:rPr lang="en-AU" sz="2200" b="1" dirty="0">
                          <a:solidFill>
                            <a:schemeClr val="accent6"/>
                          </a:solidFill>
                          <a:effectLst/>
                          <a:latin typeface="Arial" charset="0"/>
                          <a:ea typeface="Arial" charset="0"/>
                          <a:cs typeface="Arial" charset="0"/>
                        </a:rPr>
                        <a:t>Wide range of basis for requesting non-in-kind</a:t>
                      </a:r>
                      <a:endParaRPr lang="en-AU" sz="2200" dirty="0">
                        <a:solidFill>
                          <a:schemeClr val="accent6"/>
                        </a:solidFill>
                        <a:effectLst/>
                        <a:latin typeface="Arial" charset="0"/>
                        <a:ea typeface="Arial" charset="0"/>
                        <a:cs typeface="Arial" charset="0"/>
                      </a:endParaRPr>
                    </a:p>
                  </a:txBody>
                  <a:tcPr marL="731520" marT="0" marB="0" anchor="ctr">
                    <a:lnL w="12700" cmpd="sng">
                      <a:noFill/>
                    </a:lnL>
                    <a:lnR w="12700" cmpd="sng">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95519">
                <a:tc>
                  <a:txBody>
                    <a:bodyPr/>
                    <a:lstStyle/>
                    <a:p>
                      <a:pPr algn="l">
                        <a:lnSpc>
                          <a:spcPct val="130000"/>
                        </a:lnSpc>
                        <a:spcAft>
                          <a:spcPts val="1000"/>
                        </a:spcAft>
                      </a:pPr>
                      <a:r>
                        <a:rPr lang="en-AU" sz="2200" b="1" dirty="0">
                          <a:solidFill>
                            <a:schemeClr val="accent6"/>
                          </a:solidFill>
                          <a:effectLst/>
                          <a:latin typeface="Arial" charset="0"/>
                          <a:ea typeface="Arial" charset="0"/>
                          <a:cs typeface="Arial" charset="0"/>
                        </a:rPr>
                        <a:t>10 business</a:t>
                      </a:r>
                      <a:r>
                        <a:rPr lang="en-AU" sz="2200" b="1" baseline="0" dirty="0">
                          <a:solidFill>
                            <a:schemeClr val="accent6"/>
                          </a:solidFill>
                          <a:effectLst/>
                          <a:latin typeface="Arial" charset="0"/>
                          <a:ea typeface="Arial" charset="0"/>
                          <a:cs typeface="Arial" charset="0"/>
                        </a:rPr>
                        <a:t> day cap for States to advise on availability</a:t>
                      </a:r>
                      <a:endParaRPr lang="en-AU" sz="2200" dirty="0">
                        <a:solidFill>
                          <a:schemeClr val="accent6"/>
                        </a:solidFill>
                        <a:effectLst/>
                        <a:latin typeface="Arial" charset="0"/>
                        <a:ea typeface="Arial" charset="0"/>
                        <a:cs typeface="Arial" charset="0"/>
                      </a:endParaRPr>
                    </a:p>
                  </a:txBody>
                  <a:tcPr marL="731520" marT="0" marB="0" anchor="ctr">
                    <a:lnL w="12700" cmpd="sng">
                      <a:noFill/>
                    </a:lnL>
                    <a:lnR w="12700" cmpd="sng">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71728">
                <a:tc>
                  <a:txBody>
                    <a:bodyPr/>
                    <a:lstStyle/>
                    <a:p>
                      <a:pPr algn="l">
                        <a:lnSpc>
                          <a:spcPct val="130000"/>
                        </a:lnSpc>
                        <a:spcAft>
                          <a:spcPts val="1000"/>
                        </a:spcAft>
                      </a:pPr>
                      <a:r>
                        <a:rPr lang="en-AU" sz="2200" b="1" dirty="0">
                          <a:solidFill>
                            <a:schemeClr val="accent6"/>
                          </a:solidFill>
                          <a:effectLst/>
                          <a:latin typeface="Arial" charset="0"/>
                          <a:ea typeface="Arial" charset="0"/>
                          <a:cs typeface="Arial" charset="0"/>
                        </a:rPr>
                        <a:t>Commonwealth position – no       in-kind</a:t>
                      </a:r>
                      <a:r>
                        <a:rPr lang="en-AU" sz="2200" b="1" baseline="0" dirty="0">
                          <a:solidFill>
                            <a:schemeClr val="accent6"/>
                          </a:solidFill>
                          <a:effectLst/>
                          <a:latin typeface="Arial" charset="0"/>
                          <a:ea typeface="Arial" charset="0"/>
                          <a:cs typeface="Arial" charset="0"/>
                        </a:rPr>
                        <a:t> post 1 July 2019</a:t>
                      </a:r>
                      <a:endParaRPr lang="en-AU" sz="2200" dirty="0">
                        <a:solidFill>
                          <a:schemeClr val="accent6"/>
                        </a:solidFill>
                        <a:effectLst/>
                        <a:latin typeface="Arial" charset="0"/>
                        <a:ea typeface="Arial" charset="0"/>
                        <a:cs typeface="Arial" charset="0"/>
                      </a:endParaRPr>
                    </a:p>
                  </a:txBody>
                  <a:tcPr marL="731520" marT="0" marB="0" anchor="ctr">
                    <a:lnL w="12700" cmpd="sng">
                      <a:noFill/>
                    </a:lnL>
                    <a:lnR w="12700" cmpd="sng">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93397">
                <a:tc>
                  <a:txBody>
                    <a:bodyPr/>
                    <a:lstStyle/>
                    <a:p>
                      <a:pPr algn="l">
                        <a:lnSpc>
                          <a:spcPct val="130000"/>
                        </a:lnSpc>
                        <a:spcAft>
                          <a:spcPts val="1000"/>
                        </a:spcAft>
                      </a:pPr>
                      <a:endParaRPr lang="en-AU" sz="2000" dirty="0">
                        <a:solidFill>
                          <a:schemeClr val="accent6"/>
                        </a:solidFill>
                        <a:effectLst/>
                        <a:latin typeface="Arial" charset="0"/>
                        <a:ea typeface="Arial" charset="0"/>
                        <a:cs typeface="Arial" charset="0"/>
                      </a:endParaRPr>
                    </a:p>
                  </a:txBody>
                  <a:tcPr marL="731520" marT="0" marB="0" anchor="ctr">
                    <a:lnL w="12700" cmpd="sng">
                      <a:noFill/>
                    </a:lnL>
                    <a:lnR w="12700" cmpd="sng">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pSp>
        <p:nvGrpSpPr>
          <p:cNvPr id="7" name="Group 6"/>
          <p:cNvGrpSpPr/>
          <p:nvPr/>
        </p:nvGrpSpPr>
        <p:grpSpPr>
          <a:xfrm>
            <a:off x="4695343" y="2721850"/>
            <a:ext cx="439207" cy="439207"/>
            <a:chOff x="824132" y="2533972"/>
            <a:chExt cx="720000" cy="720000"/>
          </a:xfrm>
        </p:grpSpPr>
        <p:sp>
          <p:nvSpPr>
            <p:cNvPr id="8" name="Oval 7"/>
            <p:cNvSpPr/>
            <p:nvPr/>
          </p:nvSpPr>
          <p:spPr>
            <a:xfrm>
              <a:off x="824132" y="2533972"/>
              <a:ext cx="720000" cy="720000"/>
            </a:xfrm>
            <a:prstGeom prst="ellipse">
              <a:avLst/>
            </a:prstGeom>
            <a:solidFill>
              <a:srgbClr val="AEB72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defTabSz="429396"/>
              <a:endParaRPr lang="en-GB" sz="2400" b="1" dirty="0">
                <a:solidFill>
                  <a:srgbClr val="FFFFFF"/>
                </a:solidFill>
                <a:latin typeface="Arial"/>
                <a:ea typeface="Helvetica Neue Light"/>
                <a:cs typeface="Helvetica Neue Light"/>
              </a:endParaRPr>
            </a:p>
          </p:txBody>
        </p:sp>
        <p:sp>
          <p:nvSpPr>
            <p:cNvPr id="9" name="Freeform 17"/>
            <p:cNvSpPr>
              <a:spLocks noChangeAspect="1"/>
            </p:cNvSpPr>
            <p:nvPr/>
          </p:nvSpPr>
          <p:spPr bwMode="auto">
            <a:xfrm>
              <a:off x="946795" y="2713972"/>
              <a:ext cx="471891" cy="360000"/>
            </a:xfrm>
            <a:custGeom>
              <a:avLst/>
              <a:gdLst>
                <a:gd name="T0" fmla="*/ 147 w 147"/>
                <a:gd name="T1" fmla="*/ 22 h 112"/>
                <a:gd name="T2" fmla="*/ 144 w 147"/>
                <a:gd name="T3" fmla="*/ 28 h 112"/>
                <a:gd name="T4" fmla="*/ 76 w 147"/>
                <a:gd name="T5" fmla="*/ 97 h 112"/>
                <a:gd name="T6" fmla="*/ 63 w 147"/>
                <a:gd name="T7" fmla="*/ 110 h 112"/>
                <a:gd name="T8" fmla="*/ 56 w 147"/>
                <a:gd name="T9" fmla="*/ 112 h 112"/>
                <a:gd name="T10" fmla="*/ 50 w 147"/>
                <a:gd name="T11" fmla="*/ 110 h 112"/>
                <a:gd name="T12" fmla="*/ 37 w 147"/>
                <a:gd name="T13" fmla="*/ 97 h 112"/>
                <a:gd name="T14" fmla="*/ 3 w 147"/>
                <a:gd name="T15" fmla="*/ 62 h 112"/>
                <a:gd name="T16" fmla="*/ 0 w 147"/>
                <a:gd name="T17" fmla="*/ 56 h 112"/>
                <a:gd name="T18" fmla="*/ 3 w 147"/>
                <a:gd name="T19" fmla="*/ 50 h 112"/>
                <a:gd name="T20" fmla="*/ 16 w 147"/>
                <a:gd name="T21" fmla="*/ 37 h 112"/>
                <a:gd name="T22" fmla="*/ 22 w 147"/>
                <a:gd name="T23" fmla="*/ 34 h 112"/>
                <a:gd name="T24" fmla="*/ 29 w 147"/>
                <a:gd name="T25" fmla="*/ 37 h 112"/>
                <a:gd name="T26" fmla="*/ 56 w 147"/>
                <a:gd name="T27" fmla="*/ 65 h 112"/>
                <a:gd name="T28" fmla="*/ 119 w 147"/>
                <a:gd name="T29" fmla="*/ 2 h 112"/>
                <a:gd name="T30" fmla="*/ 125 w 147"/>
                <a:gd name="T31" fmla="*/ 0 h 112"/>
                <a:gd name="T32" fmla="*/ 131 w 147"/>
                <a:gd name="T33" fmla="*/ 2 h 112"/>
                <a:gd name="T34" fmla="*/ 144 w 147"/>
                <a:gd name="T35" fmla="*/ 15 h 112"/>
                <a:gd name="T36" fmla="*/ 147 w 147"/>
                <a:gd name="T37" fmla="*/ 2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12">
                  <a:moveTo>
                    <a:pt x="147" y="22"/>
                  </a:moveTo>
                  <a:cubicBezTo>
                    <a:pt x="147" y="24"/>
                    <a:pt x="146" y="26"/>
                    <a:pt x="144" y="28"/>
                  </a:cubicBezTo>
                  <a:cubicBezTo>
                    <a:pt x="76" y="97"/>
                    <a:pt x="76" y="97"/>
                    <a:pt x="76" y="97"/>
                  </a:cubicBezTo>
                  <a:cubicBezTo>
                    <a:pt x="63" y="110"/>
                    <a:pt x="63" y="110"/>
                    <a:pt x="63" y="110"/>
                  </a:cubicBezTo>
                  <a:cubicBezTo>
                    <a:pt x="61" y="111"/>
                    <a:pt x="59" y="112"/>
                    <a:pt x="56" y="112"/>
                  </a:cubicBezTo>
                  <a:cubicBezTo>
                    <a:pt x="54" y="112"/>
                    <a:pt x="52" y="111"/>
                    <a:pt x="50" y="110"/>
                  </a:cubicBezTo>
                  <a:cubicBezTo>
                    <a:pt x="37" y="97"/>
                    <a:pt x="37" y="97"/>
                    <a:pt x="37" y="97"/>
                  </a:cubicBezTo>
                  <a:cubicBezTo>
                    <a:pt x="3" y="62"/>
                    <a:pt x="3" y="62"/>
                    <a:pt x="3" y="62"/>
                  </a:cubicBezTo>
                  <a:cubicBezTo>
                    <a:pt x="1" y="61"/>
                    <a:pt x="0" y="59"/>
                    <a:pt x="0" y="56"/>
                  </a:cubicBezTo>
                  <a:cubicBezTo>
                    <a:pt x="0" y="53"/>
                    <a:pt x="1" y="51"/>
                    <a:pt x="3" y="50"/>
                  </a:cubicBezTo>
                  <a:cubicBezTo>
                    <a:pt x="16" y="37"/>
                    <a:pt x="16" y="37"/>
                    <a:pt x="16" y="37"/>
                  </a:cubicBezTo>
                  <a:cubicBezTo>
                    <a:pt x="18" y="35"/>
                    <a:pt x="20" y="34"/>
                    <a:pt x="22" y="34"/>
                  </a:cubicBezTo>
                  <a:cubicBezTo>
                    <a:pt x="25" y="34"/>
                    <a:pt x="27" y="35"/>
                    <a:pt x="29" y="37"/>
                  </a:cubicBezTo>
                  <a:cubicBezTo>
                    <a:pt x="56" y="65"/>
                    <a:pt x="56" y="65"/>
                    <a:pt x="56" y="65"/>
                  </a:cubicBezTo>
                  <a:cubicBezTo>
                    <a:pt x="119" y="2"/>
                    <a:pt x="119" y="2"/>
                    <a:pt x="119" y="2"/>
                  </a:cubicBezTo>
                  <a:cubicBezTo>
                    <a:pt x="120" y="1"/>
                    <a:pt x="122" y="0"/>
                    <a:pt x="125" y="0"/>
                  </a:cubicBezTo>
                  <a:cubicBezTo>
                    <a:pt x="127" y="0"/>
                    <a:pt x="130" y="1"/>
                    <a:pt x="131" y="2"/>
                  </a:cubicBezTo>
                  <a:cubicBezTo>
                    <a:pt x="144" y="15"/>
                    <a:pt x="144" y="15"/>
                    <a:pt x="144" y="15"/>
                  </a:cubicBezTo>
                  <a:cubicBezTo>
                    <a:pt x="146" y="17"/>
                    <a:pt x="147" y="19"/>
                    <a:pt x="147" y="22"/>
                  </a:cubicBezTo>
                  <a:close/>
                </a:path>
              </a:pathLst>
            </a:custGeom>
            <a:solidFill>
              <a:schemeClr val="bg1"/>
            </a:solidFill>
            <a:ln>
              <a:noFill/>
            </a:ln>
            <a:extLst/>
          </p:spPr>
          <p:txBody>
            <a:bodyPr vert="horz" wrap="square" lIns="121888" tIns="60944" rIns="121888" bIns="60944" numCol="1" anchor="t" anchorCtr="0" compatLnSpc="1">
              <a:prstTxWarp prst="textNoShape">
                <a:avLst/>
              </a:prstTxWarp>
            </a:bodyPr>
            <a:lstStyle/>
            <a:p>
              <a:pPr defTabSz="429396"/>
              <a:endParaRPr lang="en-US" sz="3100">
                <a:solidFill>
                  <a:srgbClr val="000000"/>
                </a:solidFill>
                <a:latin typeface="Arial"/>
                <a:ea typeface="Helvetica Neue Light"/>
                <a:cs typeface="Helvetica Neue Light"/>
              </a:endParaRPr>
            </a:p>
          </p:txBody>
        </p:sp>
      </p:grpSp>
      <p:grpSp>
        <p:nvGrpSpPr>
          <p:cNvPr id="10" name="Group 9"/>
          <p:cNvGrpSpPr/>
          <p:nvPr/>
        </p:nvGrpSpPr>
        <p:grpSpPr>
          <a:xfrm>
            <a:off x="4695343" y="3458500"/>
            <a:ext cx="439207" cy="439207"/>
            <a:chOff x="824132" y="2533972"/>
            <a:chExt cx="720000" cy="720000"/>
          </a:xfrm>
        </p:grpSpPr>
        <p:sp>
          <p:nvSpPr>
            <p:cNvPr id="11" name="Oval 10"/>
            <p:cNvSpPr/>
            <p:nvPr/>
          </p:nvSpPr>
          <p:spPr>
            <a:xfrm>
              <a:off x="824132" y="2533972"/>
              <a:ext cx="720000" cy="720000"/>
            </a:xfrm>
            <a:prstGeom prst="ellipse">
              <a:avLst/>
            </a:prstGeom>
            <a:solidFill>
              <a:srgbClr val="AEB72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defTabSz="429396"/>
              <a:endParaRPr lang="en-GB" sz="2400" b="1" dirty="0">
                <a:solidFill>
                  <a:srgbClr val="FFFFFF"/>
                </a:solidFill>
                <a:latin typeface="Arial"/>
                <a:ea typeface="Helvetica Neue Light"/>
                <a:cs typeface="Helvetica Neue Light"/>
              </a:endParaRPr>
            </a:p>
          </p:txBody>
        </p:sp>
        <p:sp>
          <p:nvSpPr>
            <p:cNvPr id="12" name="Freeform 17"/>
            <p:cNvSpPr>
              <a:spLocks noChangeAspect="1"/>
            </p:cNvSpPr>
            <p:nvPr/>
          </p:nvSpPr>
          <p:spPr bwMode="auto">
            <a:xfrm>
              <a:off x="946795" y="2713972"/>
              <a:ext cx="471891" cy="360000"/>
            </a:xfrm>
            <a:custGeom>
              <a:avLst/>
              <a:gdLst>
                <a:gd name="T0" fmla="*/ 147 w 147"/>
                <a:gd name="T1" fmla="*/ 22 h 112"/>
                <a:gd name="T2" fmla="*/ 144 w 147"/>
                <a:gd name="T3" fmla="*/ 28 h 112"/>
                <a:gd name="T4" fmla="*/ 76 w 147"/>
                <a:gd name="T5" fmla="*/ 97 h 112"/>
                <a:gd name="T6" fmla="*/ 63 w 147"/>
                <a:gd name="T7" fmla="*/ 110 h 112"/>
                <a:gd name="T8" fmla="*/ 56 w 147"/>
                <a:gd name="T9" fmla="*/ 112 h 112"/>
                <a:gd name="T10" fmla="*/ 50 w 147"/>
                <a:gd name="T11" fmla="*/ 110 h 112"/>
                <a:gd name="T12" fmla="*/ 37 w 147"/>
                <a:gd name="T13" fmla="*/ 97 h 112"/>
                <a:gd name="T14" fmla="*/ 3 w 147"/>
                <a:gd name="T15" fmla="*/ 62 h 112"/>
                <a:gd name="T16" fmla="*/ 0 w 147"/>
                <a:gd name="T17" fmla="*/ 56 h 112"/>
                <a:gd name="T18" fmla="*/ 3 w 147"/>
                <a:gd name="T19" fmla="*/ 50 h 112"/>
                <a:gd name="T20" fmla="*/ 16 w 147"/>
                <a:gd name="T21" fmla="*/ 37 h 112"/>
                <a:gd name="T22" fmla="*/ 22 w 147"/>
                <a:gd name="T23" fmla="*/ 34 h 112"/>
                <a:gd name="T24" fmla="*/ 29 w 147"/>
                <a:gd name="T25" fmla="*/ 37 h 112"/>
                <a:gd name="T26" fmla="*/ 56 w 147"/>
                <a:gd name="T27" fmla="*/ 65 h 112"/>
                <a:gd name="T28" fmla="*/ 119 w 147"/>
                <a:gd name="T29" fmla="*/ 2 h 112"/>
                <a:gd name="T30" fmla="*/ 125 w 147"/>
                <a:gd name="T31" fmla="*/ 0 h 112"/>
                <a:gd name="T32" fmla="*/ 131 w 147"/>
                <a:gd name="T33" fmla="*/ 2 h 112"/>
                <a:gd name="T34" fmla="*/ 144 w 147"/>
                <a:gd name="T35" fmla="*/ 15 h 112"/>
                <a:gd name="T36" fmla="*/ 147 w 147"/>
                <a:gd name="T37" fmla="*/ 2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12">
                  <a:moveTo>
                    <a:pt x="147" y="22"/>
                  </a:moveTo>
                  <a:cubicBezTo>
                    <a:pt x="147" y="24"/>
                    <a:pt x="146" y="26"/>
                    <a:pt x="144" y="28"/>
                  </a:cubicBezTo>
                  <a:cubicBezTo>
                    <a:pt x="76" y="97"/>
                    <a:pt x="76" y="97"/>
                    <a:pt x="76" y="97"/>
                  </a:cubicBezTo>
                  <a:cubicBezTo>
                    <a:pt x="63" y="110"/>
                    <a:pt x="63" y="110"/>
                    <a:pt x="63" y="110"/>
                  </a:cubicBezTo>
                  <a:cubicBezTo>
                    <a:pt x="61" y="111"/>
                    <a:pt x="59" y="112"/>
                    <a:pt x="56" y="112"/>
                  </a:cubicBezTo>
                  <a:cubicBezTo>
                    <a:pt x="54" y="112"/>
                    <a:pt x="52" y="111"/>
                    <a:pt x="50" y="110"/>
                  </a:cubicBezTo>
                  <a:cubicBezTo>
                    <a:pt x="37" y="97"/>
                    <a:pt x="37" y="97"/>
                    <a:pt x="37" y="97"/>
                  </a:cubicBezTo>
                  <a:cubicBezTo>
                    <a:pt x="3" y="62"/>
                    <a:pt x="3" y="62"/>
                    <a:pt x="3" y="62"/>
                  </a:cubicBezTo>
                  <a:cubicBezTo>
                    <a:pt x="1" y="61"/>
                    <a:pt x="0" y="59"/>
                    <a:pt x="0" y="56"/>
                  </a:cubicBezTo>
                  <a:cubicBezTo>
                    <a:pt x="0" y="53"/>
                    <a:pt x="1" y="51"/>
                    <a:pt x="3" y="50"/>
                  </a:cubicBezTo>
                  <a:cubicBezTo>
                    <a:pt x="16" y="37"/>
                    <a:pt x="16" y="37"/>
                    <a:pt x="16" y="37"/>
                  </a:cubicBezTo>
                  <a:cubicBezTo>
                    <a:pt x="18" y="35"/>
                    <a:pt x="20" y="34"/>
                    <a:pt x="22" y="34"/>
                  </a:cubicBezTo>
                  <a:cubicBezTo>
                    <a:pt x="25" y="34"/>
                    <a:pt x="27" y="35"/>
                    <a:pt x="29" y="37"/>
                  </a:cubicBezTo>
                  <a:cubicBezTo>
                    <a:pt x="56" y="65"/>
                    <a:pt x="56" y="65"/>
                    <a:pt x="56" y="65"/>
                  </a:cubicBezTo>
                  <a:cubicBezTo>
                    <a:pt x="119" y="2"/>
                    <a:pt x="119" y="2"/>
                    <a:pt x="119" y="2"/>
                  </a:cubicBezTo>
                  <a:cubicBezTo>
                    <a:pt x="120" y="1"/>
                    <a:pt x="122" y="0"/>
                    <a:pt x="125" y="0"/>
                  </a:cubicBezTo>
                  <a:cubicBezTo>
                    <a:pt x="127" y="0"/>
                    <a:pt x="130" y="1"/>
                    <a:pt x="131" y="2"/>
                  </a:cubicBezTo>
                  <a:cubicBezTo>
                    <a:pt x="144" y="15"/>
                    <a:pt x="144" y="15"/>
                    <a:pt x="144" y="15"/>
                  </a:cubicBezTo>
                  <a:cubicBezTo>
                    <a:pt x="146" y="17"/>
                    <a:pt x="147" y="19"/>
                    <a:pt x="147" y="22"/>
                  </a:cubicBezTo>
                  <a:close/>
                </a:path>
              </a:pathLst>
            </a:custGeom>
            <a:solidFill>
              <a:schemeClr val="bg1"/>
            </a:solidFill>
            <a:ln>
              <a:noFill/>
            </a:ln>
            <a:extLst/>
          </p:spPr>
          <p:txBody>
            <a:bodyPr vert="horz" wrap="square" lIns="121888" tIns="60944" rIns="121888" bIns="60944" numCol="1" anchor="t" anchorCtr="0" compatLnSpc="1">
              <a:prstTxWarp prst="textNoShape">
                <a:avLst/>
              </a:prstTxWarp>
            </a:bodyPr>
            <a:lstStyle/>
            <a:p>
              <a:pPr defTabSz="429396"/>
              <a:endParaRPr lang="en-US" sz="3100">
                <a:solidFill>
                  <a:srgbClr val="000000"/>
                </a:solidFill>
                <a:latin typeface="Arial"/>
                <a:ea typeface="Helvetica Neue Light"/>
                <a:cs typeface="Helvetica Neue Light"/>
              </a:endParaRPr>
            </a:p>
          </p:txBody>
        </p:sp>
      </p:grpSp>
      <p:grpSp>
        <p:nvGrpSpPr>
          <p:cNvPr id="13" name="Group 12"/>
          <p:cNvGrpSpPr/>
          <p:nvPr/>
        </p:nvGrpSpPr>
        <p:grpSpPr>
          <a:xfrm>
            <a:off x="4695343" y="4152500"/>
            <a:ext cx="439207" cy="439207"/>
            <a:chOff x="824132" y="2533972"/>
            <a:chExt cx="720000" cy="720000"/>
          </a:xfrm>
        </p:grpSpPr>
        <p:sp>
          <p:nvSpPr>
            <p:cNvPr id="14" name="Oval 13"/>
            <p:cNvSpPr/>
            <p:nvPr/>
          </p:nvSpPr>
          <p:spPr>
            <a:xfrm>
              <a:off x="824132" y="2533972"/>
              <a:ext cx="720000" cy="720000"/>
            </a:xfrm>
            <a:prstGeom prst="ellipse">
              <a:avLst/>
            </a:prstGeom>
            <a:solidFill>
              <a:srgbClr val="AEB72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defTabSz="429396"/>
              <a:endParaRPr lang="en-GB" sz="2400" b="1" dirty="0">
                <a:solidFill>
                  <a:srgbClr val="FFFFFF"/>
                </a:solidFill>
                <a:latin typeface="Arial"/>
                <a:ea typeface="Helvetica Neue Light"/>
                <a:cs typeface="Helvetica Neue Light"/>
              </a:endParaRPr>
            </a:p>
          </p:txBody>
        </p:sp>
        <p:sp>
          <p:nvSpPr>
            <p:cNvPr id="15" name="Freeform 17"/>
            <p:cNvSpPr>
              <a:spLocks noChangeAspect="1"/>
            </p:cNvSpPr>
            <p:nvPr/>
          </p:nvSpPr>
          <p:spPr bwMode="auto">
            <a:xfrm>
              <a:off x="946795" y="2713972"/>
              <a:ext cx="471891" cy="360000"/>
            </a:xfrm>
            <a:custGeom>
              <a:avLst/>
              <a:gdLst>
                <a:gd name="T0" fmla="*/ 147 w 147"/>
                <a:gd name="T1" fmla="*/ 22 h 112"/>
                <a:gd name="T2" fmla="*/ 144 w 147"/>
                <a:gd name="T3" fmla="*/ 28 h 112"/>
                <a:gd name="T4" fmla="*/ 76 w 147"/>
                <a:gd name="T5" fmla="*/ 97 h 112"/>
                <a:gd name="T6" fmla="*/ 63 w 147"/>
                <a:gd name="T7" fmla="*/ 110 h 112"/>
                <a:gd name="T8" fmla="*/ 56 w 147"/>
                <a:gd name="T9" fmla="*/ 112 h 112"/>
                <a:gd name="T10" fmla="*/ 50 w 147"/>
                <a:gd name="T11" fmla="*/ 110 h 112"/>
                <a:gd name="T12" fmla="*/ 37 w 147"/>
                <a:gd name="T13" fmla="*/ 97 h 112"/>
                <a:gd name="T14" fmla="*/ 3 w 147"/>
                <a:gd name="T15" fmla="*/ 62 h 112"/>
                <a:gd name="T16" fmla="*/ 0 w 147"/>
                <a:gd name="T17" fmla="*/ 56 h 112"/>
                <a:gd name="T18" fmla="*/ 3 w 147"/>
                <a:gd name="T19" fmla="*/ 50 h 112"/>
                <a:gd name="T20" fmla="*/ 16 w 147"/>
                <a:gd name="T21" fmla="*/ 37 h 112"/>
                <a:gd name="T22" fmla="*/ 22 w 147"/>
                <a:gd name="T23" fmla="*/ 34 h 112"/>
                <a:gd name="T24" fmla="*/ 29 w 147"/>
                <a:gd name="T25" fmla="*/ 37 h 112"/>
                <a:gd name="T26" fmla="*/ 56 w 147"/>
                <a:gd name="T27" fmla="*/ 65 h 112"/>
                <a:gd name="T28" fmla="*/ 119 w 147"/>
                <a:gd name="T29" fmla="*/ 2 h 112"/>
                <a:gd name="T30" fmla="*/ 125 w 147"/>
                <a:gd name="T31" fmla="*/ 0 h 112"/>
                <a:gd name="T32" fmla="*/ 131 w 147"/>
                <a:gd name="T33" fmla="*/ 2 h 112"/>
                <a:gd name="T34" fmla="*/ 144 w 147"/>
                <a:gd name="T35" fmla="*/ 15 h 112"/>
                <a:gd name="T36" fmla="*/ 147 w 147"/>
                <a:gd name="T37" fmla="*/ 2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12">
                  <a:moveTo>
                    <a:pt x="147" y="22"/>
                  </a:moveTo>
                  <a:cubicBezTo>
                    <a:pt x="147" y="24"/>
                    <a:pt x="146" y="26"/>
                    <a:pt x="144" y="28"/>
                  </a:cubicBezTo>
                  <a:cubicBezTo>
                    <a:pt x="76" y="97"/>
                    <a:pt x="76" y="97"/>
                    <a:pt x="76" y="97"/>
                  </a:cubicBezTo>
                  <a:cubicBezTo>
                    <a:pt x="63" y="110"/>
                    <a:pt x="63" y="110"/>
                    <a:pt x="63" y="110"/>
                  </a:cubicBezTo>
                  <a:cubicBezTo>
                    <a:pt x="61" y="111"/>
                    <a:pt x="59" y="112"/>
                    <a:pt x="56" y="112"/>
                  </a:cubicBezTo>
                  <a:cubicBezTo>
                    <a:pt x="54" y="112"/>
                    <a:pt x="52" y="111"/>
                    <a:pt x="50" y="110"/>
                  </a:cubicBezTo>
                  <a:cubicBezTo>
                    <a:pt x="37" y="97"/>
                    <a:pt x="37" y="97"/>
                    <a:pt x="37" y="97"/>
                  </a:cubicBezTo>
                  <a:cubicBezTo>
                    <a:pt x="3" y="62"/>
                    <a:pt x="3" y="62"/>
                    <a:pt x="3" y="62"/>
                  </a:cubicBezTo>
                  <a:cubicBezTo>
                    <a:pt x="1" y="61"/>
                    <a:pt x="0" y="59"/>
                    <a:pt x="0" y="56"/>
                  </a:cubicBezTo>
                  <a:cubicBezTo>
                    <a:pt x="0" y="53"/>
                    <a:pt x="1" y="51"/>
                    <a:pt x="3" y="50"/>
                  </a:cubicBezTo>
                  <a:cubicBezTo>
                    <a:pt x="16" y="37"/>
                    <a:pt x="16" y="37"/>
                    <a:pt x="16" y="37"/>
                  </a:cubicBezTo>
                  <a:cubicBezTo>
                    <a:pt x="18" y="35"/>
                    <a:pt x="20" y="34"/>
                    <a:pt x="22" y="34"/>
                  </a:cubicBezTo>
                  <a:cubicBezTo>
                    <a:pt x="25" y="34"/>
                    <a:pt x="27" y="35"/>
                    <a:pt x="29" y="37"/>
                  </a:cubicBezTo>
                  <a:cubicBezTo>
                    <a:pt x="56" y="65"/>
                    <a:pt x="56" y="65"/>
                    <a:pt x="56" y="65"/>
                  </a:cubicBezTo>
                  <a:cubicBezTo>
                    <a:pt x="119" y="2"/>
                    <a:pt x="119" y="2"/>
                    <a:pt x="119" y="2"/>
                  </a:cubicBezTo>
                  <a:cubicBezTo>
                    <a:pt x="120" y="1"/>
                    <a:pt x="122" y="0"/>
                    <a:pt x="125" y="0"/>
                  </a:cubicBezTo>
                  <a:cubicBezTo>
                    <a:pt x="127" y="0"/>
                    <a:pt x="130" y="1"/>
                    <a:pt x="131" y="2"/>
                  </a:cubicBezTo>
                  <a:cubicBezTo>
                    <a:pt x="144" y="15"/>
                    <a:pt x="144" y="15"/>
                    <a:pt x="144" y="15"/>
                  </a:cubicBezTo>
                  <a:cubicBezTo>
                    <a:pt x="146" y="17"/>
                    <a:pt x="147" y="19"/>
                    <a:pt x="147" y="22"/>
                  </a:cubicBezTo>
                  <a:close/>
                </a:path>
              </a:pathLst>
            </a:custGeom>
            <a:solidFill>
              <a:schemeClr val="bg1"/>
            </a:solidFill>
            <a:ln>
              <a:noFill/>
            </a:ln>
            <a:extLst/>
          </p:spPr>
          <p:txBody>
            <a:bodyPr vert="horz" wrap="square" lIns="121888" tIns="60944" rIns="121888" bIns="60944" numCol="1" anchor="t" anchorCtr="0" compatLnSpc="1">
              <a:prstTxWarp prst="textNoShape">
                <a:avLst/>
              </a:prstTxWarp>
            </a:bodyPr>
            <a:lstStyle/>
            <a:p>
              <a:pPr defTabSz="429396"/>
              <a:endParaRPr lang="en-US" sz="3100">
                <a:solidFill>
                  <a:srgbClr val="000000"/>
                </a:solidFill>
                <a:latin typeface="Arial"/>
                <a:ea typeface="Helvetica Neue Light"/>
                <a:cs typeface="Helvetica Neue Light"/>
              </a:endParaRPr>
            </a:p>
          </p:txBody>
        </p:sp>
      </p:grpSp>
      <p:grpSp>
        <p:nvGrpSpPr>
          <p:cNvPr id="16" name="Group 15"/>
          <p:cNvGrpSpPr/>
          <p:nvPr/>
        </p:nvGrpSpPr>
        <p:grpSpPr>
          <a:xfrm>
            <a:off x="4695343" y="4874404"/>
            <a:ext cx="439207" cy="439207"/>
            <a:chOff x="824132" y="2533972"/>
            <a:chExt cx="720000" cy="720000"/>
          </a:xfrm>
        </p:grpSpPr>
        <p:sp>
          <p:nvSpPr>
            <p:cNvPr id="17" name="Oval 16"/>
            <p:cNvSpPr/>
            <p:nvPr/>
          </p:nvSpPr>
          <p:spPr>
            <a:xfrm>
              <a:off x="824132" y="2533972"/>
              <a:ext cx="720000" cy="720000"/>
            </a:xfrm>
            <a:prstGeom prst="ellipse">
              <a:avLst/>
            </a:prstGeom>
            <a:solidFill>
              <a:srgbClr val="AEB72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defTabSz="429396"/>
              <a:endParaRPr lang="en-GB" sz="2400" b="1" dirty="0">
                <a:solidFill>
                  <a:srgbClr val="FFFFFF"/>
                </a:solidFill>
                <a:latin typeface="Arial"/>
                <a:ea typeface="Helvetica Neue Light"/>
                <a:cs typeface="Helvetica Neue Light"/>
              </a:endParaRPr>
            </a:p>
          </p:txBody>
        </p:sp>
        <p:sp>
          <p:nvSpPr>
            <p:cNvPr id="18" name="Freeform 17"/>
            <p:cNvSpPr>
              <a:spLocks noChangeAspect="1"/>
            </p:cNvSpPr>
            <p:nvPr/>
          </p:nvSpPr>
          <p:spPr bwMode="auto">
            <a:xfrm>
              <a:off x="946795" y="2713972"/>
              <a:ext cx="471891" cy="360000"/>
            </a:xfrm>
            <a:custGeom>
              <a:avLst/>
              <a:gdLst>
                <a:gd name="T0" fmla="*/ 147 w 147"/>
                <a:gd name="T1" fmla="*/ 22 h 112"/>
                <a:gd name="T2" fmla="*/ 144 w 147"/>
                <a:gd name="T3" fmla="*/ 28 h 112"/>
                <a:gd name="T4" fmla="*/ 76 w 147"/>
                <a:gd name="T5" fmla="*/ 97 h 112"/>
                <a:gd name="T6" fmla="*/ 63 w 147"/>
                <a:gd name="T7" fmla="*/ 110 h 112"/>
                <a:gd name="T8" fmla="*/ 56 w 147"/>
                <a:gd name="T9" fmla="*/ 112 h 112"/>
                <a:gd name="T10" fmla="*/ 50 w 147"/>
                <a:gd name="T11" fmla="*/ 110 h 112"/>
                <a:gd name="T12" fmla="*/ 37 w 147"/>
                <a:gd name="T13" fmla="*/ 97 h 112"/>
                <a:gd name="T14" fmla="*/ 3 w 147"/>
                <a:gd name="T15" fmla="*/ 62 h 112"/>
                <a:gd name="T16" fmla="*/ 0 w 147"/>
                <a:gd name="T17" fmla="*/ 56 h 112"/>
                <a:gd name="T18" fmla="*/ 3 w 147"/>
                <a:gd name="T19" fmla="*/ 50 h 112"/>
                <a:gd name="T20" fmla="*/ 16 w 147"/>
                <a:gd name="T21" fmla="*/ 37 h 112"/>
                <a:gd name="T22" fmla="*/ 22 w 147"/>
                <a:gd name="T23" fmla="*/ 34 h 112"/>
                <a:gd name="T24" fmla="*/ 29 w 147"/>
                <a:gd name="T25" fmla="*/ 37 h 112"/>
                <a:gd name="T26" fmla="*/ 56 w 147"/>
                <a:gd name="T27" fmla="*/ 65 h 112"/>
                <a:gd name="T28" fmla="*/ 119 w 147"/>
                <a:gd name="T29" fmla="*/ 2 h 112"/>
                <a:gd name="T30" fmla="*/ 125 w 147"/>
                <a:gd name="T31" fmla="*/ 0 h 112"/>
                <a:gd name="T32" fmla="*/ 131 w 147"/>
                <a:gd name="T33" fmla="*/ 2 h 112"/>
                <a:gd name="T34" fmla="*/ 144 w 147"/>
                <a:gd name="T35" fmla="*/ 15 h 112"/>
                <a:gd name="T36" fmla="*/ 147 w 147"/>
                <a:gd name="T37" fmla="*/ 2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12">
                  <a:moveTo>
                    <a:pt x="147" y="22"/>
                  </a:moveTo>
                  <a:cubicBezTo>
                    <a:pt x="147" y="24"/>
                    <a:pt x="146" y="26"/>
                    <a:pt x="144" y="28"/>
                  </a:cubicBezTo>
                  <a:cubicBezTo>
                    <a:pt x="76" y="97"/>
                    <a:pt x="76" y="97"/>
                    <a:pt x="76" y="97"/>
                  </a:cubicBezTo>
                  <a:cubicBezTo>
                    <a:pt x="63" y="110"/>
                    <a:pt x="63" y="110"/>
                    <a:pt x="63" y="110"/>
                  </a:cubicBezTo>
                  <a:cubicBezTo>
                    <a:pt x="61" y="111"/>
                    <a:pt x="59" y="112"/>
                    <a:pt x="56" y="112"/>
                  </a:cubicBezTo>
                  <a:cubicBezTo>
                    <a:pt x="54" y="112"/>
                    <a:pt x="52" y="111"/>
                    <a:pt x="50" y="110"/>
                  </a:cubicBezTo>
                  <a:cubicBezTo>
                    <a:pt x="37" y="97"/>
                    <a:pt x="37" y="97"/>
                    <a:pt x="37" y="97"/>
                  </a:cubicBezTo>
                  <a:cubicBezTo>
                    <a:pt x="3" y="62"/>
                    <a:pt x="3" y="62"/>
                    <a:pt x="3" y="62"/>
                  </a:cubicBezTo>
                  <a:cubicBezTo>
                    <a:pt x="1" y="61"/>
                    <a:pt x="0" y="59"/>
                    <a:pt x="0" y="56"/>
                  </a:cubicBezTo>
                  <a:cubicBezTo>
                    <a:pt x="0" y="53"/>
                    <a:pt x="1" y="51"/>
                    <a:pt x="3" y="50"/>
                  </a:cubicBezTo>
                  <a:cubicBezTo>
                    <a:pt x="16" y="37"/>
                    <a:pt x="16" y="37"/>
                    <a:pt x="16" y="37"/>
                  </a:cubicBezTo>
                  <a:cubicBezTo>
                    <a:pt x="18" y="35"/>
                    <a:pt x="20" y="34"/>
                    <a:pt x="22" y="34"/>
                  </a:cubicBezTo>
                  <a:cubicBezTo>
                    <a:pt x="25" y="34"/>
                    <a:pt x="27" y="35"/>
                    <a:pt x="29" y="37"/>
                  </a:cubicBezTo>
                  <a:cubicBezTo>
                    <a:pt x="56" y="65"/>
                    <a:pt x="56" y="65"/>
                    <a:pt x="56" y="65"/>
                  </a:cubicBezTo>
                  <a:cubicBezTo>
                    <a:pt x="119" y="2"/>
                    <a:pt x="119" y="2"/>
                    <a:pt x="119" y="2"/>
                  </a:cubicBezTo>
                  <a:cubicBezTo>
                    <a:pt x="120" y="1"/>
                    <a:pt x="122" y="0"/>
                    <a:pt x="125" y="0"/>
                  </a:cubicBezTo>
                  <a:cubicBezTo>
                    <a:pt x="127" y="0"/>
                    <a:pt x="130" y="1"/>
                    <a:pt x="131" y="2"/>
                  </a:cubicBezTo>
                  <a:cubicBezTo>
                    <a:pt x="144" y="15"/>
                    <a:pt x="144" y="15"/>
                    <a:pt x="144" y="15"/>
                  </a:cubicBezTo>
                  <a:cubicBezTo>
                    <a:pt x="146" y="17"/>
                    <a:pt x="147" y="19"/>
                    <a:pt x="147" y="22"/>
                  </a:cubicBezTo>
                  <a:close/>
                </a:path>
              </a:pathLst>
            </a:custGeom>
            <a:solidFill>
              <a:schemeClr val="bg1"/>
            </a:solidFill>
            <a:ln>
              <a:noFill/>
            </a:ln>
            <a:extLst/>
          </p:spPr>
          <p:txBody>
            <a:bodyPr vert="horz" wrap="square" lIns="121888" tIns="60944" rIns="121888" bIns="60944" numCol="1" anchor="t" anchorCtr="0" compatLnSpc="1">
              <a:prstTxWarp prst="textNoShape">
                <a:avLst/>
              </a:prstTxWarp>
            </a:bodyPr>
            <a:lstStyle/>
            <a:p>
              <a:pPr defTabSz="429396"/>
              <a:endParaRPr lang="en-US" sz="3100">
                <a:solidFill>
                  <a:srgbClr val="000000"/>
                </a:solidFill>
                <a:latin typeface="Arial"/>
                <a:ea typeface="Helvetica Neue Light"/>
                <a:cs typeface="Helvetica Neue Light"/>
              </a:endParaRPr>
            </a:p>
          </p:txBody>
        </p:sp>
      </p:grpSp>
    </p:spTree>
    <p:extLst>
      <p:ext uri="{BB962C8B-B14F-4D97-AF65-F5344CB8AC3E}">
        <p14:creationId xmlns:p14="http://schemas.microsoft.com/office/powerpoint/2010/main" val="5025227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35333" y="-493059"/>
            <a:ext cx="9035355" cy="1314824"/>
          </a:xfrm>
        </p:spPr>
        <p:txBody>
          <a:bodyPr>
            <a:normAutofit/>
          </a:bodyPr>
          <a:lstStyle/>
          <a:p>
            <a:r>
              <a:rPr lang="en-US" dirty="0"/>
              <a:t>Appealing an SDA decision</a:t>
            </a:r>
          </a:p>
        </p:txBody>
      </p:sp>
      <p:sp>
        <p:nvSpPr>
          <p:cNvPr id="3" name="Text Placeholder 2"/>
          <p:cNvSpPr>
            <a:spLocks noGrp="1"/>
          </p:cNvSpPr>
          <p:nvPr>
            <p:ph type="body" idx="1"/>
          </p:nvPr>
        </p:nvSpPr>
        <p:spPr>
          <a:xfrm>
            <a:off x="435333" y="1719547"/>
            <a:ext cx="9035355" cy="4307992"/>
          </a:xfrm>
        </p:spPr>
        <p:txBody>
          <a:bodyPr>
            <a:normAutofit/>
          </a:bodyPr>
          <a:lstStyle/>
          <a:p>
            <a:pPr marL="210260" indent="-210260">
              <a:buFont typeface="Arial"/>
              <a:buChar char="•"/>
            </a:pPr>
            <a:endParaRPr lang="en-AU" sz="2300" dirty="0">
              <a:solidFill>
                <a:schemeClr val="tx1"/>
              </a:solidFill>
            </a:endParaRPr>
          </a:p>
          <a:p>
            <a:endParaRPr lang="en-AU" sz="1800" dirty="0"/>
          </a:p>
          <a:p>
            <a:endParaRPr lang="en-US" sz="3500" dirty="0"/>
          </a:p>
        </p:txBody>
      </p:sp>
      <p:sp>
        <p:nvSpPr>
          <p:cNvPr id="5" name="Slide Number Placeholder 4"/>
          <p:cNvSpPr>
            <a:spLocks noGrp="1"/>
          </p:cNvSpPr>
          <p:nvPr>
            <p:ph type="sldNum" sz="quarter" idx="4"/>
          </p:nvPr>
        </p:nvSpPr>
        <p:spPr/>
        <p:txBody>
          <a:bodyPr/>
          <a:lstStyle/>
          <a:p>
            <a:fld id="{12F0FE58-ED6D-6942-A8AE-A711076D0C0A}" type="slidenum">
              <a:rPr lang="en-US" smtClean="0"/>
              <a:pPr/>
              <a:t>29</a:t>
            </a:fld>
            <a:endParaRPr lang="en-US" dirty="0"/>
          </a:p>
        </p:txBody>
      </p:sp>
      <p:pic>
        <p:nvPicPr>
          <p:cNvPr id="7" name="Picture 6" descr="diagra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382" y="2395863"/>
            <a:ext cx="8243795" cy="1903917"/>
          </a:xfrm>
          <a:prstGeom prst="rect">
            <a:avLst/>
          </a:prstGeom>
        </p:spPr>
      </p:pic>
    </p:spTree>
    <p:extLst>
      <p:ext uri="{BB962C8B-B14F-4D97-AF65-F5344CB8AC3E}">
        <p14:creationId xmlns:p14="http://schemas.microsoft.com/office/powerpoint/2010/main" val="76507180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dirty="0">
                <a:latin typeface="Helvetica Neue" charset="0"/>
                <a:ea typeface="ＭＳ Ｐゴシック" charset="0"/>
                <a:cs typeface="Helvetica Neue" charset="0"/>
              </a:rPr>
              <a:t>About Summer Foundation </a:t>
            </a:r>
          </a:p>
        </p:txBody>
      </p:sp>
      <p:sp>
        <p:nvSpPr>
          <p:cNvPr id="7" name="Slide Number Placeholder 6"/>
          <p:cNvSpPr>
            <a:spLocks noGrp="1"/>
          </p:cNvSpPr>
          <p:nvPr>
            <p:ph type="sldNum" sz="quarter" idx="11"/>
          </p:nvPr>
        </p:nvSpPr>
        <p:spPr/>
        <p:txBody>
          <a:bodyPr/>
          <a:lstStyle/>
          <a:p>
            <a:pPr>
              <a:defRPr/>
            </a:pPr>
            <a:fld id="{D8E62E88-D21D-9E4E-A1D4-9A90D7FE689D}" type="slidenum">
              <a:rPr lang="en-US" smtClean="0"/>
              <a:pPr>
                <a:defRPr/>
              </a:pPr>
              <a:t>3</a:t>
            </a:fld>
            <a:endParaRPr lang="en-US" dirty="0"/>
          </a:p>
        </p:txBody>
      </p:sp>
      <p:pic>
        <p:nvPicPr>
          <p:cNvPr id="8" name="Content Placeholder 7"/>
          <p:cNvPicPr>
            <a:picLocks noGrp="1"/>
          </p:cNvPicPr>
          <p:nvPr>
            <p:ph sz="half" idx="2"/>
          </p:nvPr>
        </p:nvPicPr>
        <p:blipFill>
          <a:blip r:embed="rId3" cstate="print">
            <a:extLst>
              <a:ext uri="{28A0092B-C50C-407E-A947-70E740481C1C}">
                <a14:useLocalDpi xmlns:a14="http://schemas.microsoft.com/office/drawing/2010/main"/>
              </a:ext>
            </a:extLst>
          </a:blip>
          <a:srcRect l="1765" r="1765"/>
          <a:stretch>
            <a:fillRect/>
          </a:stretch>
        </p:blipFill>
        <p:spPr bwMode="auto">
          <a:xfrm>
            <a:off x="1865959" y="954637"/>
            <a:ext cx="6508249" cy="5903364"/>
          </a:xfrm>
          <a:prstGeom prst="rect">
            <a:avLst/>
          </a:prstGeom>
          <a:noFill/>
          <a:ln>
            <a:noFill/>
          </a:ln>
        </p:spPr>
      </p:pic>
    </p:spTree>
    <p:extLst>
      <p:ext uri="{BB962C8B-B14F-4D97-AF65-F5344CB8AC3E}">
        <p14:creationId xmlns:p14="http://schemas.microsoft.com/office/powerpoint/2010/main" val="221949600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Summer Foundation Housing Resources</a:t>
            </a:r>
          </a:p>
        </p:txBody>
      </p:sp>
      <p:sp>
        <p:nvSpPr>
          <p:cNvPr id="5" name="Text Placeholder 4"/>
          <p:cNvSpPr>
            <a:spLocks noGrp="1"/>
          </p:cNvSpPr>
          <p:nvPr>
            <p:ph type="body" idx="1"/>
          </p:nvPr>
        </p:nvSpPr>
        <p:spPr/>
        <p:txBody>
          <a:bodyPr/>
          <a:lstStyle/>
          <a:p>
            <a:endParaRPr lang="en-AU"/>
          </a:p>
        </p:txBody>
      </p:sp>
      <p:sp>
        <p:nvSpPr>
          <p:cNvPr id="3" name="Slide Number Placeholder 2"/>
          <p:cNvSpPr>
            <a:spLocks noGrp="1"/>
          </p:cNvSpPr>
          <p:nvPr>
            <p:ph type="sldNum" sz="quarter" idx="4"/>
          </p:nvPr>
        </p:nvSpPr>
        <p:spPr/>
        <p:txBody>
          <a:bodyPr/>
          <a:lstStyle/>
          <a:p>
            <a:fld id="{12F0FE58-ED6D-6942-A8AE-A711076D0C0A}" type="slidenum">
              <a:rPr lang="en-US" smtClean="0">
                <a:solidFill>
                  <a:srgbClr val="000000">
                    <a:tint val="75000"/>
                  </a:srgbClr>
                </a:solidFill>
                <a:latin typeface="Helvetica Neue Light"/>
                <a:ea typeface="Helvetica Neue Light"/>
                <a:cs typeface="Helvetica Neue Light"/>
              </a:rPr>
              <a:pPr/>
              <a:t>30</a:t>
            </a:fld>
            <a:endParaRPr lang="en-US" dirty="0">
              <a:solidFill>
                <a:srgbClr val="000000">
                  <a:tint val="75000"/>
                </a:srgbClr>
              </a:solidFill>
              <a:latin typeface="Helvetica Neue Light"/>
              <a:ea typeface="Helvetica Neue Light"/>
              <a:cs typeface="Helvetica Neue Light"/>
            </a:endParaRPr>
          </a:p>
        </p:txBody>
      </p:sp>
      <p:pic>
        <p:nvPicPr>
          <p:cNvPr id="6" name="Picture 5"/>
          <p:cNvPicPr>
            <a:picLocks noChangeAspect="1"/>
          </p:cNvPicPr>
          <p:nvPr/>
        </p:nvPicPr>
        <p:blipFill>
          <a:blip r:embed="rId2"/>
          <a:stretch>
            <a:fillRect/>
          </a:stretch>
        </p:blipFill>
        <p:spPr>
          <a:xfrm>
            <a:off x="156286" y="1152914"/>
            <a:ext cx="9493979" cy="5097893"/>
          </a:xfrm>
          <a:prstGeom prst="rect">
            <a:avLst/>
          </a:prstGeom>
        </p:spPr>
      </p:pic>
    </p:spTree>
    <p:extLst>
      <p:ext uri="{BB962C8B-B14F-4D97-AF65-F5344CB8AC3E}">
        <p14:creationId xmlns:p14="http://schemas.microsoft.com/office/powerpoint/2010/main" val="286843813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2F0FE58-ED6D-6942-A8AE-A711076D0C0A}" type="slidenum">
              <a:rPr lang="en-US" smtClean="0">
                <a:solidFill>
                  <a:srgbClr val="000000">
                    <a:tint val="75000"/>
                  </a:srgbClr>
                </a:solidFill>
                <a:latin typeface="Helvetica Neue Light"/>
                <a:ea typeface="Helvetica Neue Light"/>
                <a:cs typeface="Helvetica Neue Light"/>
              </a:rPr>
              <a:pPr/>
              <a:t>31</a:t>
            </a:fld>
            <a:endParaRPr lang="en-US" dirty="0">
              <a:solidFill>
                <a:srgbClr val="000000">
                  <a:tint val="75000"/>
                </a:srgbClr>
              </a:solidFill>
              <a:latin typeface="Helvetica Neue Light"/>
              <a:ea typeface="Helvetica Neue Light"/>
              <a:cs typeface="Helvetica Neue Light"/>
            </a:endParaRPr>
          </a:p>
        </p:txBody>
      </p:sp>
      <p:sp>
        <p:nvSpPr>
          <p:cNvPr id="6" name="TextBox 5"/>
          <p:cNvSpPr txBox="1"/>
          <p:nvPr/>
        </p:nvSpPr>
        <p:spPr>
          <a:xfrm>
            <a:off x="334345" y="2238007"/>
            <a:ext cx="9351522" cy="11575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39" tIns="39139" rIns="39139" bIns="39139" numCol="1" spcCol="29353" rtlCol="0" anchor="ctr">
            <a:noAutofit/>
          </a:bodyPr>
          <a:lstStyle/>
          <a:p>
            <a:r>
              <a:rPr lang="en-AU" sz="4400" b="1" dirty="0">
                <a:solidFill>
                  <a:srgbClr val="FFFFFF"/>
                </a:solidFill>
                <a:latin typeface="Helvetica Neue"/>
                <a:ea typeface="Helvetica Neue"/>
                <a:cs typeface="Helvetica Neue"/>
                <a:sym typeface="Helvetica Neue"/>
              </a:rPr>
              <a:t>Tools to help participants and providers search for housing</a:t>
            </a:r>
          </a:p>
        </p:txBody>
      </p:sp>
    </p:spTree>
    <p:extLst>
      <p:ext uri="{BB962C8B-B14F-4D97-AF65-F5344CB8AC3E}">
        <p14:creationId xmlns:p14="http://schemas.microsoft.com/office/powerpoint/2010/main" val="332853860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forms of disability housing in the NDIS</a:t>
            </a:r>
          </a:p>
        </p:txBody>
      </p:sp>
      <p:sp>
        <p:nvSpPr>
          <p:cNvPr id="3" name="Text Placeholder 2"/>
          <p:cNvSpPr>
            <a:spLocks noGrp="1"/>
          </p:cNvSpPr>
          <p:nvPr>
            <p:ph type="body" idx="1"/>
          </p:nvPr>
        </p:nvSpPr>
        <p:spPr>
          <a:xfrm>
            <a:off x="435329" y="1235231"/>
            <a:ext cx="9258743" cy="5466742"/>
          </a:xfrm>
        </p:spPr>
        <p:txBody>
          <a:bodyPr/>
          <a:lstStyle/>
          <a:p>
            <a:r>
              <a:rPr lang="en-US" sz="2300" dirty="0">
                <a:solidFill>
                  <a:srgbClr val="000000"/>
                </a:solidFill>
              </a:rPr>
              <a:t>High quality options are being created</a:t>
            </a:r>
            <a:endParaRPr lang="en-US" sz="2700" dirty="0">
              <a:solidFill>
                <a:srgbClr val="000000"/>
              </a:solidFill>
            </a:endParaRPr>
          </a:p>
          <a:p>
            <a:endParaRPr lang="en-US" sz="2700" dirty="0">
              <a:solidFill>
                <a:srgbClr val="000000"/>
              </a:solidFill>
            </a:endParaRP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27531" y="2285200"/>
            <a:ext cx="3200809" cy="186606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2528" y="4338987"/>
            <a:ext cx="7226116" cy="231575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81227" y="2362490"/>
            <a:ext cx="3593801" cy="1788770"/>
          </a:xfrm>
          <a:prstGeom prst="rect">
            <a:avLst/>
          </a:prstGeom>
        </p:spPr>
      </p:pic>
    </p:spTree>
    <p:extLst>
      <p:ext uri="{BB962C8B-B14F-4D97-AF65-F5344CB8AC3E}">
        <p14:creationId xmlns:p14="http://schemas.microsoft.com/office/powerpoint/2010/main" val="359745905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349" y="232199"/>
            <a:ext cx="9272251" cy="615381"/>
          </a:xfrm>
        </p:spPr>
        <p:txBody>
          <a:bodyPr>
            <a:normAutofit fontScale="90000"/>
          </a:bodyPr>
          <a:lstStyle/>
          <a:p>
            <a:r>
              <a:rPr lang="en-US" dirty="0"/>
              <a:t>Housing Hub: Connecting Participants &amp; Providers </a:t>
            </a:r>
          </a:p>
        </p:txBody>
      </p:sp>
      <p:sp>
        <p:nvSpPr>
          <p:cNvPr id="4" name="Slide Number Placeholder 3"/>
          <p:cNvSpPr>
            <a:spLocks noGrp="1"/>
          </p:cNvSpPr>
          <p:nvPr>
            <p:ph type="sldNum" sz="quarter" idx="4"/>
          </p:nvPr>
        </p:nvSpPr>
        <p:spPr/>
        <p:txBody>
          <a:bodyPr/>
          <a:lstStyle/>
          <a:p>
            <a:fld id="{12F0FE58-ED6D-6942-A8AE-A711076D0C0A}" type="slidenum">
              <a:rPr lang="en-US" smtClean="0"/>
              <a:pPr/>
              <a:t>33</a:t>
            </a:fld>
            <a:endParaRPr lang="en-US" dirty="0"/>
          </a:p>
        </p:txBody>
      </p:sp>
      <p:pic>
        <p:nvPicPr>
          <p:cNvPr id="5" name="Picture 4"/>
          <p:cNvPicPr/>
          <p:nvPr/>
        </p:nvPicPr>
        <p:blipFill rotWithShape="1">
          <a:blip r:embed="rId3" cstate="print">
            <a:extLst>
              <a:ext uri="{28A0092B-C50C-407E-A947-70E740481C1C}">
                <a14:useLocalDpi xmlns:a14="http://schemas.microsoft.com/office/drawing/2010/main"/>
              </a:ext>
            </a:extLst>
          </a:blip>
          <a:srcRect/>
          <a:stretch/>
        </p:blipFill>
        <p:spPr bwMode="auto">
          <a:xfrm>
            <a:off x="1880462" y="1818508"/>
            <a:ext cx="5689056" cy="4797277"/>
          </a:xfrm>
          <a:prstGeom prst="rect">
            <a:avLst/>
          </a:prstGeom>
          <a:noFill/>
          <a:ln w="9525" cap="flat" cmpd="sng" algn="ctr">
            <a:solidFill>
              <a:srgbClr val="4F81BD"/>
            </a:solidFill>
            <a:prstDash val="solid"/>
            <a:round/>
            <a:headEnd type="none" w="med" len="med"/>
            <a:tailEnd type="none" w="med" len="med"/>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05469135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435325" y="464344"/>
            <a:ext cx="9053789" cy="982336"/>
          </a:xfrm>
          <a:prstGeom prst="rect">
            <a:avLst/>
          </a:prstGeom>
          <a:noFill/>
          <a:ln>
            <a:noFill/>
          </a:ln>
        </p:spPr>
        <p:txBody>
          <a:bodyPr spcFirstLastPara="1" wrap="square" lIns="0" tIns="0" rIns="0" bIns="0" anchor="b" anchorCtr="0">
            <a:noAutofit/>
          </a:bodyPr>
          <a:lstStyle/>
          <a:p>
            <a:pPr>
              <a:buSzPts val="1035"/>
            </a:pPr>
            <a:r>
              <a:rPr lang="en-US"/>
              <a:t>The Housing Hub – Vacancies</a:t>
            </a:r>
            <a:br>
              <a:rPr lang="en-US" sz="2700"/>
            </a:br>
            <a:endParaRPr sz="2700"/>
          </a:p>
        </p:txBody>
      </p:sp>
      <p:sp>
        <p:nvSpPr>
          <p:cNvPr id="194" name="Shape 194"/>
          <p:cNvSpPr txBox="1">
            <a:spLocks noGrp="1"/>
          </p:cNvSpPr>
          <p:nvPr>
            <p:ph type="sldNum" idx="12"/>
          </p:nvPr>
        </p:nvSpPr>
        <p:spPr>
          <a:xfrm>
            <a:off x="-1639309" y="6250781"/>
            <a:ext cx="2310750" cy="364922"/>
          </a:xfrm>
          <a:prstGeom prst="rect">
            <a:avLst/>
          </a:prstGeom>
          <a:noFill/>
          <a:ln>
            <a:noFill/>
          </a:ln>
        </p:spPr>
        <p:txBody>
          <a:bodyPr spcFirstLastPara="1" wrap="square" lIns="67299" tIns="33643" rIns="67299" bIns="33643" anchor="ctr" anchorCtr="0">
            <a:noAutofit/>
          </a:bodyPr>
          <a:lstStyle/>
          <a:p>
            <a:fld id="{00000000-1234-1234-1234-123412341234}" type="slidenum">
              <a:rPr lang="en-US"/>
              <a:pPr/>
              <a:t>34</a:t>
            </a:fld>
            <a:endParaRPr/>
          </a:p>
        </p:txBody>
      </p:sp>
      <p:sp>
        <p:nvSpPr>
          <p:cNvPr id="195" name="Shape 195"/>
          <p:cNvSpPr txBox="1"/>
          <p:nvPr/>
        </p:nvSpPr>
        <p:spPr>
          <a:xfrm>
            <a:off x="1561753" y="1046000"/>
            <a:ext cx="78153" cy="461742"/>
          </a:xfrm>
          <a:prstGeom prst="rect">
            <a:avLst/>
          </a:prstGeom>
          <a:noFill/>
          <a:ln>
            <a:noFill/>
          </a:ln>
        </p:spPr>
        <p:txBody>
          <a:bodyPr spcFirstLastPara="1" wrap="square" lIns="37393" tIns="37393" rIns="37393" bIns="37393" anchor="ctr" anchorCtr="0">
            <a:noAutofit/>
          </a:bodyPr>
          <a:lstStyle/>
          <a:p>
            <a:pPr algn="ctr">
              <a:buClr>
                <a:srgbClr val="000000"/>
              </a:buClr>
              <a:buSzPts val="3600"/>
            </a:pPr>
            <a:endParaRPr>
              <a:solidFill>
                <a:srgbClr val="000000"/>
              </a:solidFill>
              <a:latin typeface="Helvetica Neue Light"/>
              <a:ea typeface="Helvetica Neue Light"/>
              <a:cs typeface="Helvetica Neue Light"/>
            </a:endParaRPr>
          </a:p>
        </p:txBody>
      </p:sp>
      <p:sp>
        <p:nvSpPr>
          <p:cNvPr id="196" name="Shape 196"/>
          <p:cNvSpPr txBox="1"/>
          <p:nvPr/>
        </p:nvSpPr>
        <p:spPr>
          <a:xfrm>
            <a:off x="819267" y="2071899"/>
            <a:ext cx="8394750" cy="3387656"/>
          </a:xfrm>
          <a:prstGeom prst="rect">
            <a:avLst/>
          </a:prstGeom>
          <a:noFill/>
          <a:ln>
            <a:noFill/>
          </a:ln>
        </p:spPr>
        <p:txBody>
          <a:bodyPr spcFirstLastPara="1" wrap="square" lIns="67299" tIns="67299" rIns="67299" bIns="67299" anchor="t" anchorCtr="0">
            <a:noAutofit/>
          </a:bodyPr>
          <a:lstStyle/>
          <a:p>
            <a:endParaRPr/>
          </a:p>
        </p:txBody>
      </p:sp>
      <p:pic>
        <p:nvPicPr>
          <p:cNvPr id="197" name="Shape 197"/>
          <p:cNvPicPr preferRelativeResize="0"/>
          <p:nvPr/>
        </p:nvPicPr>
        <p:blipFill>
          <a:blip r:embed="rId3">
            <a:alphaModFix/>
          </a:blip>
          <a:stretch>
            <a:fillRect/>
          </a:stretch>
        </p:blipFill>
        <p:spPr>
          <a:xfrm>
            <a:off x="636439" y="1688027"/>
            <a:ext cx="8633116" cy="4562754"/>
          </a:xfrm>
          <a:prstGeom prst="rect">
            <a:avLst/>
          </a:prstGeom>
          <a:noFill/>
          <a:ln>
            <a:noFill/>
          </a:ln>
        </p:spPr>
      </p:pic>
    </p:spTree>
    <p:extLst>
      <p:ext uri="{BB962C8B-B14F-4D97-AF65-F5344CB8AC3E}">
        <p14:creationId xmlns:p14="http://schemas.microsoft.com/office/powerpoint/2010/main" val="2431386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435332" y="464344"/>
            <a:ext cx="9053855" cy="982266"/>
          </a:xfrm>
          <a:prstGeom prst="rect">
            <a:avLst/>
          </a:prstGeom>
          <a:noFill/>
          <a:ln>
            <a:noFill/>
          </a:ln>
        </p:spPr>
        <p:txBody>
          <a:bodyPr spcFirstLastPara="1" wrap="square" lIns="0" tIns="0" rIns="0" bIns="0" anchor="b" anchorCtr="0">
            <a:noAutofit/>
          </a:bodyPr>
          <a:lstStyle/>
          <a:p>
            <a:pPr>
              <a:buSzPts val="1035"/>
            </a:pPr>
            <a:r>
              <a:rPr lang="en-US"/>
              <a:t>The Housing Hub – Vacancies</a:t>
            </a:r>
            <a:br>
              <a:rPr lang="en-US"/>
            </a:br>
            <a:endParaRPr sz="2700"/>
          </a:p>
        </p:txBody>
      </p:sp>
      <p:sp>
        <p:nvSpPr>
          <p:cNvPr id="203" name="Shape 203"/>
          <p:cNvSpPr txBox="1">
            <a:spLocks noGrp="1"/>
          </p:cNvSpPr>
          <p:nvPr>
            <p:ph type="sldNum" idx="12"/>
          </p:nvPr>
        </p:nvSpPr>
        <p:spPr>
          <a:xfrm>
            <a:off x="-1639308" y="6250793"/>
            <a:ext cx="2310835" cy="365001"/>
          </a:xfrm>
          <a:prstGeom prst="rect">
            <a:avLst/>
          </a:prstGeom>
          <a:noFill/>
          <a:ln>
            <a:noFill/>
          </a:ln>
        </p:spPr>
        <p:txBody>
          <a:bodyPr spcFirstLastPara="1" wrap="square" lIns="67299" tIns="33643" rIns="67299" bIns="33643" anchor="ctr" anchorCtr="0">
            <a:noAutofit/>
          </a:bodyPr>
          <a:lstStyle/>
          <a:p>
            <a:fld id="{00000000-1234-1234-1234-123412341234}" type="slidenum">
              <a:rPr lang="en-US"/>
              <a:pPr/>
              <a:t>35</a:t>
            </a:fld>
            <a:endParaRPr/>
          </a:p>
        </p:txBody>
      </p:sp>
      <p:sp>
        <p:nvSpPr>
          <p:cNvPr id="204" name="Shape 204"/>
          <p:cNvSpPr txBox="1"/>
          <p:nvPr/>
        </p:nvSpPr>
        <p:spPr>
          <a:xfrm>
            <a:off x="1561742" y="1046002"/>
            <a:ext cx="78146" cy="461665"/>
          </a:xfrm>
          <a:prstGeom prst="rect">
            <a:avLst/>
          </a:prstGeom>
          <a:noFill/>
          <a:ln>
            <a:noFill/>
          </a:ln>
        </p:spPr>
        <p:txBody>
          <a:bodyPr spcFirstLastPara="1" wrap="square" lIns="37393" tIns="37393" rIns="37393" bIns="37393" anchor="ctr" anchorCtr="0">
            <a:noAutofit/>
          </a:bodyPr>
          <a:lstStyle/>
          <a:p>
            <a:pPr algn="ctr">
              <a:buClr>
                <a:srgbClr val="000000"/>
              </a:buClr>
              <a:buSzPts val="3600"/>
            </a:pPr>
            <a:endParaRPr>
              <a:solidFill>
                <a:srgbClr val="000000"/>
              </a:solidFill>
              <a:latin typeface="Helvetica Neue Light"/>
              <a:ea typeface="Helvetica Neue Light"/>
              <a:cs typeface="Helvetica Neue Light"/>
            </a:endParaRPr>
          </a:p>
        </p:txBody>
      </p:sp>
      <p:sp>
        <p:nvSpPr>
          <p:cNvPr id="205" name="Shape 205"/>
          <p:cNvSpPr txBox="1"/>
          <p:nvPr/>
        </p:nvSpPr>
        <p:spPr>
          <a:xfrm>
            <a:off x="6847928" y="5247510"/>
            <a:ext cx="2310750" cy="364922"/>
          </a:xfrm>
          <a:prstGeom prst="rect">
            <a:avLst/>
          </a:prstGeom>
          <a:noFill/>
          <a:ln>
            <a:noFill/>
          </a:ln>
        </p:spPr>
        <p:txBody>
          <a:bodyPr spcFirstLastPara="1" wrap="square" lIns="67299" tIns="67299" rIns="67299" bIns="67299" anchor="t" anchorCtr="0">
            <a:noAutofit/>
          </a:bodyPr>
          <a:lstStyle/>
          <a:p>
            <a:r>
              <a:rPr lang="en-US" u="sng">
                <a:solidFill>
                  <a:schemeClr val="hlink"/>
                </a:solidFill>
                <a:hlinkClick r:id="rId3"/>
              </a:rPr>
              <a:t>Vacancies</a:t>
            </a:r>
            <a:endParaRPr/>
          </a:p>
        </p:txBody>
      </p:sp>
      <p:sp>
        <p:nvSpPr>
          <p:cNvPr id="206" name="Shape 206"/>
          <p:cNvSpPr txBox="1"/>
          <p:nvPr/>
        </p:nvSpPr>
        <p:spPr>
          <a:xfrm>
            <a:off x="729481" y="1740405"/>
            <a:ext cx="5948033" cy="4703273"/>
          </a:xfrm>
          <a:prstGeom prst="rect">
            <a:avLst/>
          </a:prstGeom>
          <a:noFill/>
          <a:ln>
            <a:noFill/>
          </a:ln>
        </p:spPr>
        <p:txBody>
          <a:bodyPr spcFirstLastPara="1" wrap="square" lIns="67299" tIns="67299" rIns="67299" bIns="67299" anchor="t" anchorCtr="0">
            <a:noAutofit/>
          </a:bodyPr>
          <a:lstStyle/>
          <a:p>
            <a:endParaRPr/>
          </a:p>
        </p:txBody>
      </p:sp>
      <p:pic>
        <p:nvPicPr>
          <p:cNvPr id="207" name="Shape 207"/>
          <p:cNvPicPr preferRelativeResize="0"/>
          <p:nvPr/>
        </p:nvPicPr>
        <p:blipFill>
          <a:blip r:embed="rId4">
            <a:alphaModFix/>
          </a:blip>
          <a:stretch>
            <a:fillRect/>
          </a:stretch>
        </p:blipFill>
        <p:spPr>
          <a:xfrm>
            <a:off x="351708" y="1507658"/>
            <a:ext cx="6202409" cy="5298540"/>
          </a:xfrm>
          <a:prstGeom prst="rect">
            <a:avLst/>
          </a:prstGeom>
          <a:noFill/>
          <a:ln>
            <a:noFill/>
          </a:ln>
        </p:spPr>
      </p:pic>
    </p:spTree>
    <p:extLst>
      <p:ext uri="{BB962C8B-B14F-4D97-AF65-F5344CB8AC3E}">
        <p14:creationId xmlns:p14="http://schemas.microsoft.com/office/powerpoint/2010/main" val="4074072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435332" y="464344"/>
            <a:ext cx="9053855" cy="982266"/>
          </a:xfrm>
          <a:prstGeom prst="rect">
            <a:avLst/>
          </a:prstGeom>
          <a:noFill/>
          <a:ln>
            <a:noFill/>
          </a:ln>
        </p:spPr>
        <p:txBody>
          <a:bodyPr spcFirstLastPara="1" wrap="square" lIns="0" tIns="0" rIns="0" bIns="0" anchor="b" anchorCtr="0">
            <a:noAutofit/>
          </a:bodyPr>
          <a:lstStyle/>
          <a:p>
            <a:pPr>
              <a:buSzPts val="1035"/>
            </a:pPr>
            <a:r>
              <a:rPr lang="en-US"/>
              <a:t>The Housing Hub – Resources</a:t>
            </a:r>
            <a:br>
              <a:rPr lang="en-US" sz="2700"/>
            </a:br>
            <a:endParaRPr sz="2700"/>
          </a:p>
        </p:txBody>
      </p:sp>
      <p:sp>
        <p:nvSpPr>
          <p:cNvPr id="213" name="Shape 213"/>
          <p:cNvSpPr txBox="1">
            <a:spLocks noGrp="1"/>
          </p:cNvSpPr>
          <p:nvPr>
            <p:ph type="sldNum" idx="12"/>
          </p:nvPr>
        </p:nvSpPr>
        <p:spPr>
          <a:xfrm>
            <a:off x="-1639308" y="6250793"/>
            <a:ext cx="2310835" cy="365001"/>
          </a:xfrm>
          <a:prstGeom prst="rect">
            <a:avLst/>
          </a:prstGeom>
          <a:noFill/>
          <a:ln>
            <a:noFill/>
          </a:ln>
        </p:spPr>
        <p:txBody>
          <a:bodyPr spcFirstLastPara="1" wrap="square" lIns="67299" tIns="33643" rIns="67299" bIns="33643" anchor="ctr" anchorCtr="0">
            <a:noAutofit/>
          </a:bodyPr>
          <a:lstStyle/>
          <a:p>
            <a:fld id="{00000000-1234-1234-1234-123412341234}" type="slidenum">
              <a:rPr lang="en-US"/>
              <a:pPr/>
              <a:t>36</a:t>
            </a:fld>
            <a:endParaRPr/>
          </a:p>
        </p:txBody>
      </p:sp>
      <p:sp>
        <p:nvSpPr>
          <p:cNvPr id="214" name="Shape 214"/>
          <p:cNvSpPr txBox="1"/>
          <p:nvPr/>
        </p:nvSpPr>
        <p:spPr>
          <a:xfrm>
            <a:off x="1561742" y="1046002"/>
            <a:ext cx="78146" cy="461665"/>
          </a:xfrm>
          <a:prstGeom prst="rect">
            <a:avLst/>
          </a:prstGeom>
          <a:noFill/>
          <a:ln>
            <a:noFill/>
          </a:ln>
        </p:spPr>
        <p:txBody>
          <a:bodyPr spcFirstLastPara="1" wrap="square" lIns="37393" tIns="37393" rIns="37393" bIns="37393" anchor="ctr" anchorCtr="0">
            <a:noAutofit/>
          </a:bodyPr>
          <a:lstStyle/>
          <a:p>
            <a:pPr algn="ctr">
              <a:buClr>
                <a:srgbClr val="000000"/>
              </a:buClr>
              <a:buSzPts val="3600"/>
            </a:pPr>
            <a:endParaRPr>
              <a:solidFill>
                <a:srgbClr val="000000"/>
              </a:solidFill>
              <a:latin typeface="Helvetica Neue Light"/>
              <a:ea typeface="Helvetica Neue Light"/>
              <a:cs typeface="Helvetica Neue Light"/>
            </a:endParaRPr>
          </a:p>
        </p:txBody>
      </p:sp>
      <p:pic>
        <p:nvPicPr>
          <p:cNvPr id="215" name="Shape 215" descr="Screen Shot 2018-02-08 at 10.52.31 am.pdf"/>
          <p:cNvPicPr preferRelativeResize="0"/>
          <p:nvPr/>
        </p:nvPicPr>
        <p:blipFill rotWithShape="1">
          <a:blip r:embed="rId3">
            <a:alphaModFix/>
          </a:blip>
          <a:srcRect/>
          <a:stretch/>
        </p:blipFill>
        <p:spPr>
          <a:xfrm>
            <a:off x="2" y="1511210"/>
            <a:ext cx="7292305" cy="5346790"/>
          </a:xfrm>
          <a:prstGeom prst="rect">
            <a:avLst/>
          </a:prstGeom>
          <a:noFill/>
          <a:ln>
            <a:noFill/>
          </a:ln>
        </p:spPr>
      </p:pic>
    </p:spTree>
    <p:extLst>
      <p:ext uri="{BB962C8B-B14F-4D97-AF65-F5344CB8AC3E}">
        <p14:creationId xmlns:p14="http://schemas.microsoft.com/office/powerpoint/2010/main" val="3412814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2F0FE58-ED6D-6942-A8AE-A711076D0C0A}" type="slidenum">
              <a:rPr lang="en-US" smtClean="0">
                <a:solidFill>
                  <a:srgbClr val="000000">
                    <a:tint val="75000"/>
                  </a:srgbClr>
                </a:solidFill>
                <a:latin typeface="Helvetica Neue Light"/>
                <a:ea typeface="Helvetica Neue Light"/>
                <a:cs typeface="Helvetica Neue Light"/>
              </a:rPr>
              <a:pPr/>
              <a:t>37</a:t>
            </a:fld>
            <a:endParaRPr lang="en-US" dirty="0">
              <a:solidFill>
                <a:srgbClr val="000000">
                  <a:tint val="75000"/>
                </a:srgbClr>
              </a:solidFill>
              <a:latin typeface="Helvetica Neue Light"/>
              <a:ea typeface="Helvetica Neue Light"/>
              <a:cs typeface="Helvetica Neue Light"/>
            </a:endParaRPr>
          </a:p>
        </p:txBody>
      </p:sp>
      <p:sp>
        <p:nvSpPr>
          <p:cNvPr id="6" name="TextBox 5"/>
          <p:cNvSpPr txBox="1"/>
          <p:nvPr/>
        </p:nvSpPr>
        <p:spPr>
          <a:xfrm>
            <a:off x="334345" y="2238007"/>
            <a:ext cx="9351522" cy="11575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39" tIns="39139" rIns="39139" bIns="39139" numCol="1" spcCol="29353" rtlCol="0" anchor="ctr">
            <a:noAutofit/>
          </a:bodyPr>
          <a:lstStyle/>
          <a:p>
            <a:pPr marL="0" indent="0">
              <a:buNone/>
            </a:pPr>
            <a:r>
              <a:rPr lang="en-AU" sz="4400" b="1" dirty="0">
                <a:solidFill>
                  <a:schemeClr val="bg1"/>
                </a:solidFill>
                <a:latin typeface="Helvetica Neue"/>
                <a:ea typeface="Helvetica Neue"/>
                <a:cs typeface="Helvetica Neue"/>
                <a:sym typeface="Helvetica Neue"/>
              </a:rPr>
              <a:t>Emerging policy issues</a:t>
            </a:r>
          </a:p>
        </p:txBody>
      </p:sp>
    </p:spTree>
    <p:extLst>
      <p:ext uri="{BB962C8B-B14F-4D97-AF65-F5344CB8AC3E}">
        <p14:creationId xmlns:p14="http://schemas.microsoft.com/office/powerpoint/2010/main" val="29601358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p:cNvSpPr>
            <a:spLocks noGrp="1"/>
          </p:cNvSpPr>
          <p:nvPr>
            <p:ph type="title"/>
          </p:nvPr>
        </p:nvSpPr>
        <p:spPr/>
        <p:txBody>
          <a:bodyPr>
            <a:noAutofit/>
          </a:bodyPr>
          <a:lstStyle/>
          <a:p>
            <a:r>
              <a:rPr lang="en-US" dirty="0"/>
              <a:t>SDA: Policy features</a:t>
            </a:r>
          </a:p>
        </p:txBody>
      </p:sp>
      <p:sp>
        <p:nvSpPr>
          <p:cNvPr id="4" name="Slide Number Placeholder 3"/>
          <p:cNvSpPr>
            <a:spLocks noGrp="1"/>
          </p:cNvSpPr>
          <p:nvPr>
            <p:ph type="sldNum" sz="quarter" idx="4"/>
          </p:nvPr>
        </p:nvSpPr>
        <p:spPr/>
        <p:txBody>
          <a:bodyPr/>
          <a:lstStyle/>
          <a:p>
            <a:pPr>
              <a:defRPr/>
            </a:pPr>
            <a:fld id="{16B76138-3DD4-7D49-BA3B-FB65D453E1CF}" type="slidenum">
              <a:rPr lang="en-US" smtClean="0">
                <a:solidFill>
                  <a:prstClr val="black">
                    <a:tint val="75000"/>
                  </a:prstClr>
                </a:solidFill>
                <a:latin typeface="Helvetica Neue"/>
                <a:ea typeface="Helvetica Neue Light"/>
                <a:cs typeface="Helvetica Neue"/>
              </a:rPr>
              <a:pPr>
                <a:defRPr/>
              </a:pPr>
              <a:t>38</a:t>
            </a:fld>
            <a:endParaRPr lang="en-US" dirty="0">
              <a:solidFill>
                <a:prstClr val="black">
                  <a:tint val="75000"/>
                </a:prstClr>
              </a:solidFill>
              <a:latin typeface="Helvetica Neue"/>
              <a:ea typeface="Helvetica Neue Light"/>
              <a:cs typeface="Helvetica Neue"/>
            </a:endParaRPr>
          </a:p>
        </p:txBody>
      </p:sp>
      <p:sp>
        <p:nvSpPr>
          <p:cNvPr id="5" name="Rectangle 4"/>
          <p:cNvSpPr>
            <a:spLocks noChangeArrowheads="1"/>
          </p:cNvSpPr>
          <p:nvPr/>
        </p:nvSpPr>
        <p:spPr bwMode="gray">
          <a:xfrm>
            <a:off x="351693" y="2915699"/>
            <a:ext cx="1817089" cy="1260000"/>
          </a:xfrm>
          <a:prstGeom prst="rect">
            <a:avLst/>
          </a:prstGeom>
          <a:solidFill>
            <a:srgbClr val="F2AB22"/>
          </a:solidFill>
          <a:ln w="9525">
            <a:noFill/>
            <a:miter lim="800000"/>
            <a:headEnd type="none" w="lg" len="lg"/>
            <a:tailEnd type="none" w="lg" len="lg"/>
          </a:ln>
        </p:spPr>
        <p:txBody>
          <a:bodyPr lIns="95723" tIns="95723" rIns="95723" bIns="95723" anchor="ctr"/>
          <a:lstStyle/>
          <a:p>
            <a:pPr defTabSz="478654" rtl="0"/>
            <a:r>
              <a:rPr lang="en-US" sz="1900" b="1" kern="1200" dirty="0">
                <a:solidFill>
                  <a:srgbClr val="FFFFFF"/>
                </a:solidFill>
                <a:latin typeface="Helvetica Neue"/>
                <a:ea typeface="Helvetica Neue" charset="0"/>
                <a:cs typeface="Helvetica Neue"/>
              </a:rPr>
              <a:t>Pricing</a:t>
            </a:r>
          </a:p>
        </p:txBody>
      </p:sp>
      <p:sp>
        <p:nvSpPr>
          <p:cNvPr id="6" name="Rectangle 5"/>
          <p:cNvSpPr>
            <a:spLocks noChangeArrowheads="1"/>
          </p:cNvSpPr>
          <p:nvPr/>
        </p:nvSpPr>
        <p:spPr bwMode="gray">
          <a:xfrm>
            <a:off x="2168779" y="2915699"/>
            <a:ext cx="7246159" cy="1259998"/>
          </a:xfrm>
          <a:prstGeom prst="rect">
            <a:avLst/>
          </a:prstGeom>
          <a:solidFill>
            <a:srgbClr val="EEEEEE"/>
          </a:solidFill>
          <a:ln w="9525">
            <a:noFill/>
            <a:miter lim="800000"/>
            <a:headEnd type="none" w="lg" len="lg"/>
            <a:tailEnd type="none" w="lg" len="lg"/>
          </a:ln>
        </p:spPr>
        <p:txBody>
          <a:bodyPr lIns="95723" tIns="95723" rIns="95723" bIns="95723" anchor="ctr"/>
          <a:lstStyle/>
          <a:p>
            <a:pPr marL="180122" lvl="1" indent="-179480" algn="l" defTabSz="478654" rtl="0">
              <a:spcAft>
                <a:spcPts val="628"/>
              </a:spcAft>
              <a:buSzPct val="100000"/>
              <a:buFont typeface="Arial"/>
              <a:buChar char="•"/>
            </a:pPr>
            <a:r>
              <a:rPr lang="en-US" sz="1900" kern="1200" dirty="0">
                <a:solidFill>
                  <a:srgbClr val="000000"/>
                </a:solidFill>
                <a:latin typeface="Helvetica Neue"/>
                <a:ea typeface="Helvetica Neue Light"/>
                <a:cs typeface="Helvetica Neue"/>
              </a:rPr>
              <a:t>Per person subsidy (currently $12,419 - $107,236 pa)</a:t>
            </a:r>
          </a:p>
          <a:p>
            <a:pPr marL="180122" lvl="1" indent="-179480" algn="l" defTabSz="478654" rtl="0">
              <a:spcAft>
                <a:spcPts val="628"/>
              </a:spcAft>
              <a:buSzPct val="100000"/>
              <a:buFont typeface="Arial"/>
              <a:buChar char="•"/>
            </a:pPr>
            <a:r>
              <a:rPr lang="en-US" sz="1900" kern="1200" dirty="0">
                <a:solidFill>
                  <a:srgbClr val="000000"/>
                </a:solidFill>
                <a:latin typeface="Helvetica Neue"/>
                <a:ea typeface="Helvetica Neue Light"/>
                <a:cs typeface="Helvetica Neue"/>
              </a:rPr>
              <a:t>Pricing structure </a:t>
            </a:r>
            <a:r>
              <a:rPr lang="en-US" sz="1900" kern="1200" dirty="0" err="1">
                <a:solidFill>
                  <a:srgbClr val="000000"/>
                </a:solidFill>
                <a:latin typeface="Helvetica Neue"/>
                <a:ea typeface="Helvetica Neue Light"/>
                <a:cs typeface="Helvetica Neue"/>
              </a:rPr>
              <a:t>favours</a:t>
            </a:r>
            <a:r>
              <a:rPr lang="en-US" sz="1900" kern="1200" dirty="0">
                <a:solidFill>
                  <a:srgbClr val="000000"/>
                </a:solidFill>
                <a:latin typeface="Helvetica Neue"/>
                <a:ea typeface="Helvetica Neue Light"/>
                <a:cs typeface="Helvetica Neue"/>
              </a:rPr>
              <a:t> new, more accessible housing</a:t>
            </a:r>
          </a:p>
          <a:p>
            <a:pPr marL="180122" lvl="1" indent="-179480" algn="l" defTabSz="478654" rtl="0">
              <a:spcAft>
                <a:spcPts val="628"/>
              </a:spcAft>
              <a:buSzPct val="100000"/>
              <a:buFont typeface="Arial"/>
              <a:buChar char="•"/>
            </a:pPr>
            <a:r>
              <a:rPr lang="en-US" sz="1900" kern="1200" dirty="0">
                <a:solidFill>
                  <a:srgbClr val="000000"/>
                </a:solidFill>
                <a:latin typeface="Helvetica Neue"/>
                <a:ea typeface="Helvetica Neue Light"/>
                <a:cs typeface="Helvetica Neue"/>
              </a:rPr>
              <a:t>Intention for 20+ years subsidy period</a:t>
            </a:r>
            <a:endParaRPr lang="en-AU" sz="1900" kern="1200" dirty="0">
              <a:solidFill>
                <a:srgbClr val="000000"/>
              </a:solidFill>
              <a:latin typeface="Helvetica Neue"/>
              <a:ea typeface="Helvetica Neue Light"/>
              <a:cs typeface="Helvetica Neue"/>
            </a:endParaRPr>
          </a:p>
        </p:txBody>
      </p:sp>
      <p:sp>
        <p:nvSpPr>
          <p:cNvPr id="7" name="Rectangle 6"/>
          <p:cNvSpPr>
            <a:spLocks noChangeArrowheads="1"/>
          </p:cNvSpPr>
          <p:nvPr/>
        </p:nvSpPr>
        <p:spPr bwMode="gray">
          <a:xfrm>
            <a:off x="351693" y="4406684"/>
            <a:ext cx="1817089" cy="1260000"/>
          </a:xfrm>
          <a:prstGeom prst="rect">
            <a:avLst/>
          </a:prstGeom>
          <a:solidFill>
            <a:srgbClr val="F2AB22"/>
          </a:solidFill>
          <a:ln w="9525">
            <a:noFill/>
            <a:miter lim="800000"/>
            <a:headEnd type="none" w="lg" len="lg"/>
            <a:tailEnd type="none" w="lg" len="lg"/>
          </a:ln>
        </p:spPr>
        <p:txBody>
          <a:bodyPr lIns="95723" tIns="95723" rIns="95723" bIns="95723" anchor="ctr"/>
          <a:lstStyle/>
          <a:p>
            <a:pPr defTabSz="478654" rtl="0"/>
            <a:r>
              <a:rPr lang="en-US" sz="1900" b="1" kern="1200" dirty="0">
                <a:solidFill>
                  <a:srgbClr val="FFFFFF"/>
                </a:solidFill>
                <a:latin typeface="Helvetica Neue"/>
                <a:ea typeface="Helvetica Neue" charset="0"/>
                <a:cs typeface="Helvetica Neue"/>
              </a:rPr>
              <a:t>Market regulation</a:t>
            </a:r>
          </a:p>
        </p:txBody>
      </p:sp>
      <p:sp>
        <p:nvSpPr>
          <p:cNvPr id="8" name="Rectangle 7"/>
          <p:cNvSpPr>
            <a:spLocks noChangeArrowheads="1"/>
          </p:cNvSpPr>
          <p:nvPr/>
        </p:nvSpPr>
        <p:spPr bwMode="gray">
          <a:xfrm>
            <a:off x="351693" y="1424713"/>
            <a:ext cx="1817089" cy="1260000"/>
          </a:xfrm>
          <a:prstGeom prst="rect">
            <a:avLst/>
          </a:prstGeom>
          <a:solidFill>
            <a:srgbClr val="F2AB22"/>
          </a:solidFill>
          <a:ln w="9525">
            <a:noFill/>
            <a:miter lim="800000"/>
            <a:headEnd type="none" w="lg" len="lg"/>
            <a:tailEnd type="none" w="lg" len="lg"/>
          </a:ln>
        </p:spPr>
        <p:txBody>
          <a:bodyPr lIns="95723" tIns="95723" rIns="95723" bIns="95723" anchor="ctr"/>
          <a:lstStyle/>
          <a:p>
            <a:pPr defTabSz="478654" rtl="0"/>
            <a:r>
              <a:rPr lang="en-US" sz="1900" b="1" kern="1200" dirty="0">
                <a:solidFill>
                  <a:srgbClr val="FFFFFF"/>
                </a:solidFill>
                <a:latin typeface="Helvetica Neue"/>
                <a:ea typeface="Helvetica Neue" charset="0"/>
                <a:cs typeface="Helvetica Neue"/>
              </a:rPr>
              <a:t>Framework</a:t>
            </a:r>
          </a:p>
        </p:txBody>
      </p:sp>
      <p:sp>
        <p:nvSpPr>
          <p:cNvPr id="9" name="Rectangle 8"/>
          <p:cNvSpPr>
            <a:spLocks noChangeArrowheads="1"/>
          </p:cNvSpPr>
          <p:nvPr/>
        </p:nvSpPr>
        <p:spPr bwMode="gray">
          <a:xfrm>
            <a:off x="2168779" y="1424713"/>
            <a:ext cx="7246159" cy="1260000"/>
          </a:xfrm>
          <a:prstGeom prst="rect">
            <a:avLst/>
          </a:prstGeom>
          <a:solidFill>
            <a:srgbClr val="EEEEEE"/>
          </a:solidFill>
          <a:ln w="9525">
            <a:noFill/>
            <a:miter lim="800000"/>
            <a:headEnd type="none" w="lg" len="lg"/>
            <a:tailEnd type="none" w="lg" len="lg"/>
          </a:ln>
        </p:spPr>
        <p:txBody>
          <a:bodyPr lIns="95723" tIns="95723" rIns="95723" bIns="95723" anchor="ctr"/>
          <a:lstStyle/>
          <a:p>
            <a:pPr marL="180122" lvl="1" indent="-179480" algn="l" defTabSz="478654" rtl="0">
              <a:spcAft>
                <a:spcPts val="628"/>
              </a:spcAft>
              <a:buSzPct val="100000"/>
              <a:buFont typeface="Arial"/>
              <a:buChar char="•"/>
            </a:pPr>
            <a:r>
              <a:rPr lang="en-US" sz="1900" kern="1200" dirty="0">
                <a:solidFill>
                  <a:srgbClr val="000000"/>
                </a:solidFill>
                <a:latin typeface="Helvetica Neue"/>
                <a:ea typeface="Helvetica Neue Light"/>
                <a:cs typeface="Helvetica Neue"/>
              </a:rPr>
              <a:t>Funding attached to individual NDIS participants</a:t>
            </a:r>
          </a:p>
          <a:p>
            <a:pPr marL="180122" lvl="1" indent="-179480" algn="l" defTabSz="478654" rtl="0">
              <a:spcAft>
                <a:spcPts val="628"/>
              </a:spcAft>
              <a:buSzPct val="100000"/>
              <a:buFont typeface="Arial"/>
              <a:buChar char="•"/>
            </a:pPr>
            <a:r>
              <a:rPr lang="en-US" sz="1900" kern="1200" dirty="0">
                <a:solidFill>
                  <a:srgbClr val="000000"/>
                </a:solidFill>
                <a:latin typeface="Helvetica Neue"/>
                <a:ea typeface="Helvetica Neue Light"/>
                <a:cs typeface="Helvetica Neue"/>
              </a:rPr>
              <a:t>Payment made directly to provider</a:t>
            </a:r>
          </a:p>
          <a:p>
            <a:pPr marL="180122" lvl="1" indent="-179480" algn="l" defTabSz="478654" rtl="0">
              <a:spcAft>
                <a:spcPts val="628"/>
              </a:spcAft>
              <a:buSzPct val="100000"/>
              <a:buFont typeface="Arial"/>
              <a:buChar char="•"/>
            </a:pPr>
            <a:r>
              <a:rPr lang="en-US" sz="1900" kern="1200" dirty="0">
                <a:solidFill>
                  <a:srgbClr val="000000"/>
                </a:solidFill>
                <a:latin typeface="Helvetica Neue"/>
                <a:ea typeface="Helvetica Neue Light"/>
                <a:cs typeface="Helvetica Neue"/>
              </a:rPr>
              <a:t>Vacancy risk sits with providers</a:t>
            </a:r>
          </a:p>
        </p:txBody>
      </p:sp>
      <p:sp>
        <p:nvSpPr>
          <p:cNvPr id="10" name="Rectangle 9"/>
          <p:cNvSpPr>
            <a:spLocks noChangeArrowheads="1"/>
          </p:cNvSpPr>
          <p:nvPr/>
        </p:nvSpPr>
        <p:spPr bwMode="gray">
          <a:xfrm>
            <a:off x="2168779" y="4406684"/>
            <a:ext cx="7246159" cy="1259998"/>
          </a:xfrm>
          <a:prstGeom prst="rect">
            <a:avLst/>
          </a:prstGeom>
          <a:solidFill>
            <a:srgbClr val="EEEEEE"/>
          </a:solidFill>
          <a:ln w="9525">
            <a:noFill/>
            <a:miter lim="800000"/>
            <a:headEnd type="none" w="lg" len="lg"/>
            <a:tailEnd type="none" w="lg" len="lg"/>
          </a:ln>
        </p:spPr>
        <p:txBody>
          <a:bodyPr lIns="95723" tIns="95723" rIns="95723" bIns="95723" anchor="ctr"/>
          <a:lstStyle/>
          <a:p>
            <a:pPr marL="180122" lvl="1" indent="-179480" algn="l" defTabSz="478654" rtl="0">
              <a:spcAft>
                <a:spcPts val="628"/>
              </a:spcAft>
              <a:buSzPct val="100000"/>
              <a:buFont typeface="Arial"/>
              <a:buChar char="•"/>
            </a:pPr>
            <a:r>
              <a:rPr lang="en-US" sz="1900" kern="1200" dirty="0">
                <a:solidFill>
                  <a:srgbClr val="000000"/>
                </a:solidFill>
                <a:latin typeface="Helvetica Neue"/>
                <a:ea typeface="Helvetica Neue Light"/>
                <a:cs typeface="Helvetica Neue"/>
              </a:rPr>
              <a:t>Open to many providers </a:t>
            </a:r>
            <a:r>
              <a:rPr lang="mr-IN" sz="1900" kern="1200" dirty="0">
                <a:solidFill>
                  <a:srgbClr val="000000"/>
                </a:solidFill>
                <a:latin typeface="Helvetica Neue"/>
                <a:ea typeface="Helvetica Neue Light"/>
                <a:cs typeface="Helvetica Neue"/>
              </a:rPr>
              <a:t>–</a:t>
            </a:r>
            <a:r>
              <a:rPr lang="en-US" sz="1900" kern="1200" dirty="0">
                <a:solidFill>
                  <a:srgbClr val="000000"/>
                </a:solidFill>
                <a:latin typeface="Helvetica Neue"/>
                <a:ea typeface="Helvetica Neue Light"/>
                <a:cs typeface="Helvetica Neue"/>
              </a:rPr>
              <a:t> NFP, private, individual</a:t>
            </a:r>
          </a:p>
          <a:p>
            <a:pPr marL="180122" lvl="1" indent="-179480" algn="l" defTabSz="478654" rtl="0">
              <a:spcAft>
                <a:spcPts val="628"/>
              </a:spcAft>
              <a:buSzPct val="100000"/>
              <a:buFont typeface="Arial"/>
              <a:buChar char="•"/>
            </a:pPr>
            <a:r>
              <a:rPr lang="en-US" sz="1900" kern="1200" dirty="0">
                <a:solidFill>
                  <a:srgbClr val="000000"/>
                </a:solidFill>
                <a:latin typeface="Helvetica Neue"/>
                <a:ea typeface="Helvetica Neue Light"/>
                <a:cs typeface="Helvetica Neue"/>
              </a:rPr>
              <a:t>Participant can rent or own; providers can </a:t>
            </a:r>
            <a:r>
              <a:rPr lang="en-US" sz="1900" kern="1200" dirty="0" err="1">
                <a:solidFill>
                  <a:srgbClr val="000000"/>
                </a:solidFill>
                <a:latin typeface="Helvetica Neue"/>
                <a:ea typeface="Helvetica Neue Light"/>
                <a:cs typeface="Helvetica Neue"/>
              </a:rPr>
              <a:t>headlease</a:t>
            </a:r>
            <a:r>
              <a:rPr lang="en-US" sz="1900" kern="1200" dirty="0">
                <a:solidFill>
                  <a:srgbClr val="000000"/>
                </a:solidFill>
                <a:latin typeface="Helvetica Neue"/>
                <a:ea typeface="Helvetica Neue Light"/>
                <a:cs typeface="Helvetica Neue"/>
              </a:rPr>
              <a:t> or own</a:t>
            </a:r>
          </a:p>
          <a:p>
            <a:pPr marL="180122" lvl="1" indent="-179480" algn="l" defTabSz="478654" rtl="0">
              <a:spcAft>
                <a:spcPts val="628"/>
              </a:spcAft>
              <a:buSzPct val="100000"/>
              <a:buFont typeface="Arial"/>
              <a:buChar char="•"/>
            </a:pPr>
            <a:r>
              <a:rPr lang="en-US" sz="1900" kern="1200" dirty="0">
                <a:solidFill>
                  <a:srgbClr val="000000"/>
                </a:solidFill>
                <a:latin typeface="Helvetica Neue"/>
                <a:ea typeface="Helvetica Neue Light"/>
                <a:cs typeface="Helvetica Neue"/>
              </a:rPr>
              <a:t>No tendering for supply or quotas – all market driven</a:t>
            </a:r>
            <a:endParaRPr lang="en-AU" sz="1900" kern="1200" dirty="0">
              <a:solidFill>
                <a:srgbClr val="000000"/>
              </a:solidFill>
              <a:latin typeface="Helvetica Neue"/>
              <a:ea typeface="Helvetica Neue Light"/>
              <a:cs typeface="Helvetica Neue"/>
            </a:endParaRPr>
          </a:p>
        </p:txBody>
      </p:sp>
    </p:spTree>
    <p:extLst>
      <p:ext uri="{BB962C8B-B14F-4D97-AF65-F5344CB8AC3E}">
        <p14:creationId xmlns:p14="http://schemas.microsoft.com/office/powerpoint/2010/main" val="56781587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p:cNvSpPr>
            <a:spLocks noGrp="1"/>
          </p:cNvSpPr>
          <p:nvPr>
            <p:ph type="title"/>
          </p:nvPr>
        </p:nvSpPr>
        <p:spPr/>
        <p:txBody>
          <a:bodyPr>
            <a:noAutofit/>
          </a:bodyPr>
          <a:lstStyle/>
          <a:p>
            <a:r>
              <a:rPr lang="en-US" dirty="0"/>
              <a:t>SDA: Policy problems and solutions</a:t>
            </a:r>
          </a:p>
        </p:txBody>
      </p:sp>
      <p:sp>
        <p:nvSpPr>
          <p:cNvPr id="4" name="Slide Number Placeholder 3"/>
          <p:cNvSpPr>
            <a:spLocks noGrp="1"/>
          </p:cNvSpPr>
          <p:nvPr>
            <p:ph type="sldNum" sz="quarter" idx="4"/>
          </p:nvPr>
        </p:nvSpPr>
        <p:spPr/>
        <p:txBody>
          <a:bodyPr/>
          <a:lstStyle/>
          <a:p>
            <a:pPr>
              <a:defRPr/>
            </a:pPr>
            <a:fld id="{16B76138-3DD4-7D49-BA3B-FB65D453E1CF}" type="slidenum">
              <a:rPr lang="en-US" smtClean="0">
                <a:solidFill>
                  <a:prstClr val="black">
                    <a:tint val="75000"/>
                  </a:prstClr>
                </a:solidFill>
                <a:latin typeface="Helvetica Neue"/>
                <a:ea typeface="Helvetica Neue Light"/>
                <a:cs typeface="Helvetica Neue"/>
              </a:rPr>
              <a:pPr>
                <a:defRPr/>
              </a:pPr>
              <a:t>39</a:t>
            </a:fld>
            <a:endParaRPr lang="en-US" dirty="0">
              <a:solidFill>
                <a:prstClr val="black">
                  <a:tint val="75000"/>
                </a:prstClr>
              </a:solidFill>
              <a:latin typeface="Helvetica Neue"/>
              <a:ea typeface="Helvetica Neue Light"/>
              <a:cs typeface="Helvetica Neue"/>
            </a:endParaRPr>
          </a:p>
        </p:txBody>
      </p:sp>
      <p:sp>
        <p:nvSpPr>
          <p:cNvPr id="5" name="Rectangle 4"/>
          <p:cNvSpPr>
            <a:spLocks noChangeArrowheads="1"/>
          </p:cNvSpPr>
          <p:nvPr/>
        </p:nvSpPr>
        <p:spPr bwMode="gray">
          <a:xfrm>
            <a:off x="351690" y="2966921"/>
            <a:ext cx="1817089" cy="1626506"/>
          </a:xfrm>
          <a:prstGeom prst="rect">
            <a:avLst/>
          </a:prstGeom>
          <a:solidFill>
            <a:srgbClr val="F2AB22"/>
          </a:solidFill>
          <a:ln w="9525">
            <a:noFill/>
            <a:miter lim="800000"/>
            <a:headEnd type="none" w="lg" len="lg"/>
            <a:tailEnd type="none" w="lg" len="lg"/>
          </a:ln>
        </p:spPr>
        <p:txBody>
          <a:bodyPr lIns="95723" tIns="95723" rIns="95723" bIns="95723" anchor="ctr"/>
          <a:lstStyle/>
          <a:p>
            <a:pPr defTabSz="478654" rtl="0"/>
            <a:r>
              <a:rPr lang="en-US" sz="1600" b="1" kern="1200" dirty="0">
                <a:solidFill>
                  <a:srgbClr val="FFFFFF"/>
                </a:solidFill>
                <a:latin typeface="Helvetica Neue"/>
                <a:ea typeface="Helvetica Neue" charset="0"/>
                <a:cs typeface="Helvetica Neue"/>
              </a:rPr>
              <a:t>NDIA controls the decisions about type, location &amp; size</a:t>
            </a:r>
          </a:p>
        </p:txBody>
      </p:sp>
      <p:sp>
        <p:nvSpPr>
          <p:cNvPr id="6" name="Rectangle 5"/>
          <p:cNvSpPr>
            <a:spLocks noChangeArrowheads="1"/>
          </p:cNvSpPr>
          <p:nvPr/>
        </p:nvSpPr>
        <p:spPr bwMode="gray">
          <a:xfrm>
            <a:off x="2168779" y="2966921"/>
            <a:ext cx="7737221" cy="1626506"/>
          </a:xfrm>
          <a:prstGeom prst="rect">
            <a:avLst/>
          </a:prstGeom>
          <a:solidFill>
            <a:srgbClr val="EEEEEE"/>
          </a:solidFill>
          <a:ln w="9525">
            <a:noFill/>
            <a:miter lim="800000"/>
            <a:headEnd type="none" w="lg" len="lg"/>
            <a:tailEnd type="none" w="lg" len="lg"/>
          </a:ln>
        </p:spPr>
        <p:txBody>
          <a:bodyPr lIns="95723" tIns="95723" rIns="95723" bIns="95723" anchor="ctr"/>
          <a:lstStyle/>
          <a:p>
            <a:pPr algn="l"/>
            <a:r>
              <a:rPr lang="en-US" sz="1500" dirty="0"/>
              <a:t>This underlines choice and control and can leave people with insufficient funding for their preferred home and living arrangement.</a:t>
            </a:r>
          </a:p>
          <a:p>
            <a:pPr algn="l"/>
            <a:r>
              <a:rPr lang="en-US" sz="1500" b="1" dirty="0"/>
              <a:t>Solution</a:t>
            </a:r>
            <a:r>
              <a:rPr lang="en-US" sz="1500" dirty="0"/>
              <a:t>: Change Part 4 of the SDA Rules to have the building type and location decision determined by the participant. They should be approved for a funding range which would enable them to look for a home within the design category the NDIA has approved on the basis of need.</a:t>
            </a:r>
          </a:p>
        </p:txBody>
      </p:sp>
      <p:sp>
        <p:nvSpPr>
          <p:cNvPr id="7" name="Rectangle 6"/>
          <p:cNvSpPr>
            <a:spLocks noChangeArrowheads="1"/>
          </p:cNvSpPr>
          <p:nvPr/>
        </p:nvSpPr>
        <p:spPr bwMode="gray">
          <a:xfrm>
            <a:off x="351693" y="4698745"/>
            <a:ext cx="1817089" cy="1644100"/>
          </a:xfrm>
          <a:prstGeom prst="rect">
            <a:avLst/>
          </a:prstGeom>
          <a:solidFill>
            <a:srgbClr val="F2AB22"/>
          </a:solidFill>
          <a:ln w="9525">
            <a:noFill/>
            <a:miter lim="800000"/>
            <a:headEnd type="none" w="lg" len="lg"/>
            <a:tailEnd type="none" w="lg" len="lg"/>
          </a:ln>
        </p:spPr>
        <p:txBody>
          <a:bodyPr lIns="95723" tIns="95723" rIns="95723" bIns="95723" anchor="ctr"/>
          <a:lstStyle/>
          <a:p>
            <a:pPr defTabSz="478654" rtl="0"/>
            <a:r>
              <a:rPr lang="en-US" sz="1600" b="1" dirty="0">
                <a:solidFill>
                  <a:schemeClr val="bg1"/>
                </a:solidFill>
              </a:rPr>
              <a:t>SDA Framework assumes only people with SDA funding will live together</a:t>
            </a:r>
            <a:endParaRPr lang="en-US" sz="2000" b="1" kern="1200" dirty="0">
              <a:solidFill>
                <a:srgbClr val="FFFFFF"/>
              </a:solidFill>
              <a:latin typeface="Helvetica Neue"/>
              <a:ea typeface="Helvetica Neue" charset="0"/>
              <a:cs typeface="Helvetica Neue"/>
            </a:endParaRPr>
          </a:p>
        </p:txBody>
      </p:sp>
      <p:sp>
        <p:nvSpPr>
          <p:cNvPr id="8" name="Rectangle 7"/>
          <p:cNvSpPr>
            <a:spLocks noChangeArrowheads="1"/>
          </p:cNvSpPr>
          <p:nvPr/>
        </p:nvSpPr>
        <p:spPr bwMode="gray">
          <a:xfrm>
            <a:off x="351693" y="1088264"/>
            <a:ext cx="1817089" cy="1773339"/>
          </a:xfrm>
          <a:prstGeom prst="rect">
            <a:avLst/>
          </a:prstGeom>
          <a:solidFill>
            <a:srgbClr val="F2AB22"/>
          </a:solidFill>
          <a:ln w="9525">
            <a:noFill/>
            <a:miter lim="800000"/>
            <a:headEnd type="none" w="lg" len="lg"/>
            <a:tailEnd type="none" w="lg" len="lg"/>
          </a:ln>
        </p:spPr>
        <p:txBody>
          <a:bodyPr lIns="95723" tIns="95723" rIns="95723" bIns="95723" anchor="ctr"/>
          <a:lstStyle/>
          <a:p>
            <a:pPr defTabSz="478654" rtl="0"/>
            <a:r>
              <a:rPr lang="en-US" sz="1600" b="1" dirty="0">
                <a:solidFill>
                  <a:schemeClr val="bg1"/>
                </a:solidFill>
              </a:rPr>
              <a:t>SDA Framework </a:t>
            </a:r>
            <a:r>
              <a:rPr lang="en-US" sz="1600" b="1" dirty="0" err="1">
                <a:solidFill>
                  <a:schemeClr val="bg1"/>
                </a:solidFill>
              </a:rPr>
              <a:t>favours</a:t>
            </a:r>
            <a:r>
              <a:rPr lang="en-US" sz="1600" b="1" dirty="0">
                <a:solidFill>
                  <a:schemeClr val="bg1"/>
                </a:solidFill>
              </a:rPr>
              <a:t> shared housing  / support arrangements over living alone</a:t>
            </a:r>
            <a:r>
              <a:rPr lang="en-US" sz="1200" b="1" dirty="0">
                <a:solidFill>
                  <a:schemeClr val="bg1"/>
                </a:solidFill>
              </a:rPr>
              <a:t>.</a:t>
            </a:r>
            <a:endParaRPr lang="en-US" sz="1050" b="1" kern="1200" dirty="0">
              <a:solidFill>
                <a:schemeClr val="bg1"/>
              </a:solidFill>
              <a:latin typeface="Helvetica Neue"/>
              <a:ea typeface="Helvetica Neue" charset="0"/>
              <a:cs typeface="Helvetica Neue"/>
            </a:endParaRPr>
          </a:p>
        </p:txBody>
      </p:sp>
      <p:sp>
        <p:nvSpPr>
          <p:cNvPr id="9" name="Rectangle 8"/>
          <p:cNvSpPr>
            <a:spLocks noChangeArrowheads="1"/>
          </p:cNvSpPr>
          <p:nvPr/>
        </p:nvSpPr>
        <p:spPr bwMode="gray">
          <a:xfrm>
            <a:off x="2168779" y="1088265"/>
            <a:ext cx="7737221" cy="1773338"/>
          </a:xfrm>
          <a:prstGeom prst="rect">
            <a:avLst/>
          </a:prstGeom>
          <a:solidFill>
            <a:srgbClr val="EEEEEE"/>
          </a:solidFill>
          <a:ln w="9525">
            <a:noFill/>
            <a:miter lim="800000"/>
            <a:headEnd type="none" w="lg" len="lg"/>
            <a:tailEnd type="none" w="lg" len="lg"/>
          </a:ln>
        </p:spPr>
        <p:txBody>
          <a:bodyPr lIns="95723" tIns="95723" rIns="95723" bIns="95723" anchor="ctr"/>
          <a:lstStyle/>
          <a:p>
            <a:pPr marL="642" lvl="1" indent="0" algn="l" defTabSz="478654" rtl="0">
              <a:spcAft>
                <a:spcPts val="628"/>
              </a:spcAft>
              <a:buSzPct val="100000"/>
            </a:pPr>
            <a:r>
              <a:rPr lang="en-US" sz="1500" dirty="0"/>
              <a:t>This assumption underpins the SDA Rules and how the NDIA has implemented the Framework - clearly reflected in the messages in the SDA Provider and Investor brief. This assumption is very pervasive through the documents and operation of the Framework.</a:t>
            </a:r>
          </a:p>
          <a:p>
            <a:pPr marL="642" lvl="1" indent="0" algn="l" defTabSz="478654" rtl="0">
              <a:spcAft>
                <a:spcPts val="628"/>
              </a:spcAft>
              <a:buSzPct val="100000"/>
            </a:pPr>
            <a:r>
              <a:rPr lang="en-US" sz="1500" b="1" dirty="0"/>
              <a:t>Solution</a:t>
            </a:r>
            <a:r>
              <a:rPr lang="en-US" sz="1500" dirty="0"/>
              <a:t>: The Framework document be amended to remove this assumption and all other SDA documents amended to reflect this change. This includes documents for the operation of related support funding. </a:t>
            </a:r>
          </a:p>
          <a:p>
            <a:pPr marL="642" lvl="1" indent="0" algn="l" defTabSz="478654" rtl="0">
              <a:spcAft>
                <a:spcPts val="628"/>
              </a:spcAft>
              <a:buSzPct val="100000"/>
            </a:pPr>
            <a:endParaRPr lang="en-US" sz="1100" kern="1200" dirty="0">
              <a:solidFill>
                <a:srgbClr val="000000"/>
              </a:solidFill>
              <a:latin typeface="Helvetica Neue"/>
              <a:ea typeface="Helvetica Neue Light"/>
              <a:cs typeface="Helvetica Neue"/>
            </a:endParaRPr>
          </a:p>
        </p:txBody>
      </p:sp>
      <p:sp>
        <p:nvSpPr>
          <p:cNvPr id="10" name="Rectangle 9"/>
          <p:cNvSpPr>
            <a:spLocks noChangeArrowheads="1"/>
          </p:cNvSpPr>
          <p:nvPr/>
        </p:nvSpPr>
        <p:spPr bwMode="gray">
          <a:xfrm>
            <a:off x="2168778" y="4698745"/>
            <a:ext cx="7737221" cy="1644100"/>
          </a:xfrm>
          <a:prstGeom prst="rect">
            <a:avLst/>
          </a:prstGeom>
          <a:solidFill>
            <a:srgbClr val="EEEEEE"/>
          </a:solidFill>
          <a:ln w="9525">
            <a:noFill/>
            <a:miter lim="800000"/>
            <a:headEnd type="none" w="lg" len="lg"/>
            <a:tailEnd type="none" w="lg" len="lg"/>
          </a:ln>
        </p:spPr>
        <p:txBody>
          <a:bodyPr lIns="95723" tIns="95723" rIns="95723" bIns="95723" anchor="ctr"/>
          <a:lstStyle/>
          <a:p>
            <a:pPr algn="l"/>
            <a:r>
              <a:rPr lang="en-US" sz="1500" dirty="0"/>
              <a:t>This means the Rules, price guide and NDIA operations restrict the ability of participants to share their house with spouses/partners, children, other family and friends, anyone who is not SDA-funded or even a NDIS participant.</a:t>
            </a:r>
          </a:p>
          <a:p>
            <a:pPr algn="l"/>
            <a:r>
              <a:rPr lang="en-US" sz="1500" b="1" dirty="0"/>
              <a:t>Solution</a:t>
            </a:r>
            <a:r>
              <a:rPr lang="en-US" sz="1500" dirty="0"/>
              <a:t>: Clarify at a policy and operational level that participant funding under the SDA framework will enable diverse living arrangements at the choice of participants. Remove any impediments to this in the Rules, pricing and operational guidance. </a:t>
            </a:r>
          </a:p>
        </p:txBody>
      </p:sp>
    </p:spTree>
    <p:extLst>
      <p:ext uri="{BB962C8B-B14F-4D97-AF65-F5344CB8AC3E}">
        <p14:creationId xmlns:p14="http://schemas.microsoft.com/office/powerpoint/2010/main" val="274215366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2F0FE58-ED6D-6942-A8AE-A711076D0C0A}" type="slidenum">
              <a:rPr lang="en-US" smtClean="0">
                <a:solidFill>
                  <a:srgbClr val="000000">
                    <a:tint val="75000"/>
                  </a:srgbClr>
                </a:solidFill>
                <a:latin typeface="Helvetica Neue Light"/>
                <a:ea typeface="Helvetica Neue Light"/>
                <a:cs typeface="Helvetica Neue Light"/>
              </a:rPr>
              <a:pPr/>
              <a:t>4</a:t>
            </a:fld>
            <a:endParaRPr lang="en-US" dirty="0">
              <a:solidFill>
                <a:srgbClr val="000000">
                  <a:tint val="75000"/>
                </a:srgbClr>
              </a:solidFill>
              <a:latin typeface="Helvetica Neue Light"/>
              <a:ea typeface="Helvetica Neue Light"/>
              <a:cs typeface="Helvetica Neue Light"/>
            </a:endParaRPr>
          </a:p>
        </p:txBody>
      </p:sp>
      <p:sp>
        <p:nvSpPr>
          <p:cNvPr id="5" name="TextBox 4"/>
          <p:cNvSpPr txBox="1"/>
          <p:nvPr/>
        </p:nvSpPr>
        <p:spPr>
          <a:xfrm>
            <a:off x="334345" y="624944"/>
            <a:ext cx="9351522" cy="494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39" tIns="39139" rIns="39139" bIns="39139" numCol="1" spcCol="29353" rtlCol="0" anchor="ctr">
            <a:spAutoFit/>
          </a:bodyPr>
          <a:lstStyle/>
          <a:p>
            <a:pPr algn="l" defTabSz="450152" rtl="0" latinLnBrk="1" hangingPunct="0"/>
            <a:r>
              <a:rPr lang="en-US" b="1" kern="1200" dirty="0">
                <a:solidFill>
                  <a:srgbClr val="FFFFFF"/>
                </a:solidFill>
                <a:latin typeface="Helvetica Neue"/>
                <a:ea typeface="Helvetica Neue Light"/>
                <a:cs typeface="Helvetica Neue"/>
              </a:rPr>
              <a:t>Today’s presentation</a:t>
            </a:r>
          </a:p>
        </p:txBody>
      </p:sp>
      <p:sp>
        <p:nvSpPr>
          <p:cNvPr id="6" name="Text Placeholder 2"/>
          <p:cNvSpPr>
            <a:spLocks noGrp="1"/>
          </p:cNvSpPr>
          <p:nvPr>
            <p:ph type="body" idx="4294967295"/>
          </p:nvPr>
        </p:nvSpPr>
        <p:spPr>
          <a:xfrm>
            <a:off x="435322" y="1607245"/>
            <a:ext cx="9470678" cy="3869251"/>
          </a:xfrm>
          <a:prstGeom prst="rect">
            <a:avLst/>
          </a:prstGeom>
        </p:spPr>
        <p:txBody>
          <a:bodyPr lIns="67285" tIns="33645" rIns="67285" bIns="33645">
            <a:noAutofit/>
          </a:bodyPr>
          <a:lstStyle/>
          <a:p>
            <a:pPr marL="0" indent="0">
              <a:buNone/>
            </a:pPr>
            <a:r>
              <a:rPr lang="en-AU" sz="2700" b="1" dirty="0">
                <a:solidFill>
                  <a:schemeClr val="bg1"/>
                </a:solidFill>
                <a:latin typeface="Helvetica Neue"/>
                <a:ea typeface="Helvetica Neue"/>
                <a:cs typeface="Helvetica Neue"/>
                <a:sym typeface="Helvetica Neue"/>
              </a:rPr>
              <a:t>How can the NDIS assist with housing?</a:t>
            </a:r>
          </a:p>
          <a:p>
            <a:pPr marL="0" indent="0" algn="l">
              <a:buNone/>
            </a:pPr>
            <a:r>
              <a:rPr lang="en-AU" sz="2700" b="1" dirty="0">
                <a:solidFill>
                  <a:schemeClr val="bg1"/>
                </a:solidFill>
                <a:latin typeface="Helvetica Neue"/>
                <a:ea typeface="Helvetica Neue"/>
                <a:cs typeface="Helvetica Neue"/>
                <a:sym typeface="Helvetica Neue"/>
              </a:rPr>
              <a:t>Looking for housing (Mainstream)</a:t>
            </a:r>
          </a:p>
          <a:p>
            <a:pPr marL="0" indent="0">
              <a:buNone/>
            </a:pPr>
            <a:r>
              <a:rPr lang="en-AU" sz="2700" b="1" dirty="0">
                <a:solidFill>
                  <a:schemeClr val="bg1"/>
                </a:solidFill>
                <a:latin typeface="Helvetica Neue"/>
                <a:ea typeface="Helvetica Neue"/>
                <a:cs typeface="Helvetica Neue"/>
                <a:sym typeface="Helvetica Neue"/>
              </a:rPr>
              <a:t>Specialist disability accommodation (SDA) </a:t>
            </a:r>
          </a:p>
          <a:p>
            <a:pPr marL="0" indent="0">
              <a:buNone/>
            </a:pPr>
            <a:r>
              <a:rPr lang="en-AU" sz="2700" b="1" dirty="0">
                <a:solidFill>
                  <a:schemeClr val="bg1"/>
                </a:solidFill>
                <a:latin typeface="Helvetica Neue"/>
                <a:ea typeface="Helvetica Neue"/>
                <a:cs typeface="Helvetica Neue"/>
                <a:sym typeface="Helvetica Neue"/>
              </a:rPr>
              <a:t>Tools to help participants and providers search for housing</a:t>
            </a:r>
          </a:p>
          <a:p>
            <a:pPr marL="0" indent="0">
              <a:buNone/>
            </a:pPr>
            <a:r>
              <a:rPr lang="en-AU" sz="2700" b="1" dirty="0">
                <a:solidFill>
                  <a:schemeClr val="bg1"/>
                </a:solidFill>
                <a:latin typeface="Helvetica Neue"/>
                <a:ea typeface="Helvetica Neue"/>
                <a:cs typeface="Helvetica Neue"/>
                <a:sym typeface="Helvetica Neue"/>
              </a:rPr>
              <a:t>Emerging policy issues</a:t>
            </a:r>
          </a:p>
          <a:p>
            <a:pPr marL="0" indent="0">
              <a:buNone/>
            </a:pPr>
            <a:endParaRPr lang="en-AU" sz="2700" b="1" dirty="0">
              <a:solidFill>
                <a:schemeClr val="bg1"/>
              </a:solidFill>
              <a:latin typeface="Helvetica Neue"/>
              <a:ea typeface="Helvetica Neue"/>
              <a:cs typeface="Helvetica Neue"/>
              <a:sym typeface="Helvetica Neue"/>
            </a:endParaRPr>
          </a:p>
          <a:p>
            <a:pPr marL="546712" indent="-546712">
              <a:buFont typeface="+mj-lt"/>
              <a:buAutoNum type="arabicPeriod"/>
            </a:pPr>
            <a:endParaRPr lang="en-AU" sz="2900" b="1" dirty="0">
              <a:solidFill>
                <a:schemeClr val="bg1"/>
              </a:solidFill>
              <a:latin typeface="Helvetica Neue"/>
              <a:ea typeface="Helvetica Neue"/>
              <a:cs typeface="Helvetica Neue"/>
              <a:sym typeface="Helvetica Neue"/>
            </a:endParaRPr>
          </a:p>
          <a:p>
            <a:pPr marL="546712" indent="-546712">
              <a:buFont typeface="+mj-lt"/>
              <a:buAutoNum type="arabicPeriod"/>
            </a:pPr>
            <a:endParaRPr lang="en-AU" sz="2900" b="1" dirty="0">
              <a:solidFill>
                <a:schemeClr val="bg1"/>
              </a:solidFill>
              <a:latin typeface="Helvetica Neue"/>
              <a:ea typeface="Helvetica Neue"/>
              <a:cs typeface="Helvetica Neue"/>
              <a:sym typeface="Helvetica Neue"/>
            </a:endParaRPr>
          </a:p>
          <a:p>
            <a:pPr marL="546712" indent="-546712">
              <a:buFont typeface="+mj-lt"/>
              <a:buAutoNum type="arabicPeriod"/>
            </a:pPr>
            <a:endParaRPr lang="en-AU" sz="2900" b="1" dirty="0">
              <a:solidFill>
                <a:schemeClr val="bg1"/>
              </a:solidFill>
              <a:latin typeface="Helvetica Neue"/>
              <a:ea typeface="Helvetica Neue"/>
              <a:cs typeface="Helvetica Neue"/>
              <a:sym typeface="Helvetica Neue"/>
            </a:endParaRPr>
          </a:p>
          <a:p>
            <a:pPr marL="546712" indent="-546712">
              <a:buFont typeface="+mj-lt"/>
              <a:buAutoNum type="arabicPeriod"/>
            </a:pPr>
            <a:endParaRPr lang="en-US" sz="2900" dirty="0">
              <a:solidFill>
                <a:schemeClr val="bg1"/>
              </a:solidFill>
              <a:latin typeface="Helvetica Neue"/>
              <a:cs typeface="Helvetica Neue"/>
            </a:endParaRPr>
          </a:p>
        </p:txBody>
      </p:sp>
    </p:spTree>
    <p:extLst>
      <p:ext uri="{BB962C8B-B14F-4D97-AF65-F5344CB8AC3E}">
        <p14:creationId xmlns:p14="http://schemas.microsoft.com/office/powerpoint/2010/main" val="181285441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p:cNvSpPr>
            <a:spLocks noGrp="1"/>
          </p:cNvSpPr>
          <p:nvPr>
            <p:ph type="title"/>
          </p:nvPr>
        </p:nvSpPr>
        <p:spPr/>
        <p:txBody>
          <a:bodyPr>
            <a:noAutofit/>
          </a:bodyPr>
          <a:lstStyle/>
          <a:p>
            <a:r>
              <a:rPr lang="en-US" dirty="0"/>
              <a:t>SDA: Policy problems and solutions</a:t>
            </a:r>
          </a:p>
        </p:txBody>
      </p:sp>
      <p:sp>
        <p:nvSpPr>
          <p:cNvPr id="4" name="Slide Number Placeholder 3"/>
          <p:cNvSpPr>
            <a:spLocks noGrp="1"/>
          </p:cNvSpPr>
          <p:nvPr>
            <p:ph type="sldNum" sz="quarter" idx="4"/>
          </p:nvPr>
        </p:nvSpPr>
        <p:spPr/>
        <p:txBody>
          <a:bodyPr/>
          <a:lstStyle/>
          <a:p>
            <a:pPr>
              <a:defRPr/>
            </a:pPr>
            <a:fld id="{16B76138-3DD4-7D49-BA3B-FB65D453E1CF}" type="slidenum">
              <a:rPr lang="en-US" smtClean="0">
                <a:solidFill>
                  <a:prstClr val="black">
                    <a:tint val="75000"/>
                  </a:prstClr>
                </a:solidFill>
                <a:latin typeface="Helvetica Neue"/>
                <a:ea typeface="Helvetica Neue Light"/>
                <a:cs typeface="Helvetica Neue"/>
              </a:rPr>
              <a:pPr>
                <a:defRPr/>
              </a:pPr>
              <a:t>40</a:t>
            </a:fld>
            <a:endParaRPr lang="en-US" dirty="0">
              <a:solidFill>
                <a:prstClr val="black">
                  <a:tint val="75000"/>
                </a:prstClr>
              </a:solidFill>
              <a:latin typeface="Helvetica Neue"/>
              <a:ea typeface="Helvetica Neue Light"/>
              <a:cs typeface="Helvetica Neue"/>
            </a:endParaRPr>
          </a:p>
        </p:txBody>
      </p:sp>
      <p:sp>
        <p:nvSpPr>
          <p:cNvPr id="5" name="Rectangle 4"/>
          <p:cNvSpPr>
            <a:spLocks noChangeArrowheads="1"/>
          </p:cNvSpPr>
          <p:nvPr/>
        </p:nvSpPr>
        <p:spPr bwMode="gray">
          <a:xfrm>
            <a:off x="197145" y="3300113"/>
            <a:ext cx="1817089" cy="1626506"/>
          </a:xfrm>
          <a:prstGeom prst="rect">
            <a:avLst/>
          </a:prstGeom>
          <a:solidFill>
            <a:srgbClr val="F2AB22"/>
          </a:solidFill>
          <a:ln w="9525">
            <a:noFill/>
            <a:miter lim="800000"/>
            <a:headEnd type="none" w="lg" len="lg"/>
            <a:tailEnd type="none" w="lg" len="lg"/>
          </a:ln>
        </p:spPr>
        <p:txBody>
          <a:bodyPr lIns="95723" tIns="95723" rIns="95723" bIns="95723" anchor="ctr"/>
          <a:lstStyle/>
          <a:p>
            <a:pPr defTabSz="478654" rtl="0"/>
            <a:r>
              <a:rPr lang="en-US" sz="1400" b="1" dirty="0">
                <a:solidFill>
                  <a:schemeClr val="bg1"/>
                </a:solidFill>
              </a:rPr>
              <a:t> NDIA says that participants should not expect to be funded at the relevant base price level published in the Price Guide</a:t>
            </a:r>
            <a:r>
              <a:rPr lang="en-US" sz="1400" dirty="0">
                <a:solidFill>
                  <a:schemeClr val="bg1"/>
                </a:solidFill>
              </a:rPr>
              <a:t>;</a:t>
            </a:r>
            <a:endParaRPr lang="en-US" sz="1000" b="1" kern="1200" dirty="0">
              <a:solidFill>
                <a:schemeClr val="bg1"/>
              </a:solidFill>
              <a:latin typeface="Helvetica Neue"/>
              <a:ea typeface="Helvetica Neue" charset="0"/>
              <a:cs typeface="Helvetica Neue"/>
            </a:endParaRPr>
          </a:p>
        </p:txBody>
      </p:sp>
      <p:sp>
        <p:nvSpPr>
          <p:cNvPr id="6" name="Rectangle 5"/>
          <p:cNvSpPr>
            <a:spLocks noChangeArrowheads="1"/>
          </p:cNvSpPr>
          <p:nvPr/>
        </p:nvSpPr>
        <p:spPr bwMode="gray">
          <a:xfrm>
            <a:off x="2014235" y="3314651"/>
            <a:ext cx="7737221" cy="1626506"/>
          </a:xfrm>
          <a:prstGeom prst="rect">
            <a:avLst/>
          </a:prstGeom>
          <a:solidFill>
            <a:srgbClr val="EEEEEE"/>
          </a:solidFill>
          <a:ln w="9525">
            <a:noFill/>
            <a:miter lim="800000"/>
            <a:headEnd type="none" w="lg" len="lg"/>
            <a:tailEnd type="none" w="lg" len="lg"/>
          </a:ln>
        </p:spPr>
        <p:txBody>
          <a:bodyPr lIns="95723" tIns="95723" rIns="95723" bIns="95723" anchor="ctr"/>
          <a:lstStyle/>
          <a:p>
            <a:pPr algn="l"/>
            <a:r>
              <a:rPr lang="en-US" sz="1500" dirty="0"/>
              <a:t>The change in language in the FDA provided brief from Price benchmarks to price ceilings demonstrates that participants could be funded at less than what is stated in the price guide and may need to negotiate prices on SDA housing with providers.</a:t>
            </a:r>
            <a:br>
              <a:rPr lang="en-US" sz="1500" dirty="0"/>
            </a:br>
            <a:endParaRPr lang="en-US" sz="1500" dirty="0"/>
          </a:p>
          <a:p>
            <a:pPr algn="l"/>
            <a:r>
              <a:rPr lang="en-US" sz="1500" b="1" dirty="0"/>
              <a:t>Solution</a:t>
            </a:r>
            <a:r>
              <a:rPr lang="en-US" sz="1500" dirty="0"/>
              <a:t>: NDIA must cease this practice. The Framework and Rules are clear that funding is to be set at base prices; otherwise providers cannot afford to deliver new SDA onto the market. </a:t>
            </a:r>
          </a:p>
        </p:txBody>
      </p:sp>
      <p:sp>
        <p:nvSpPr>
          <p:cNvPr id="8" name="Rectangle 7"/>
          <p:cNvSpPr>
            <a:spLocks noChangeArrowheads="1"/>
          </p:cNvSpPr>
          <p:nvPr/>
        </p:nvSpPr>
        <p:spPr bwMode="gray">
          <a:xfrm>
            <a:off x="197146" y="1094703"/>
            <a:ext cx="1817089" cy="1854559"/>
          </a:xfrm>
          <a:prstGeom prst="rect">
            <a:avLst/>
          </a:prstGeom>
          <a:solidFill>
            <a:srgbClr val="F2AB22"/>
          </a:solidFill>
          <a:ln w="9525">
            <a:noFill/>
            <a:miter lim="800000"/>
            <a:headEnd type="none" w="lg" len="lg"/>
            <a:tailEnd type="none" w="lg" len="lg"/>
          </a:ln>
        </p:spPr>
        <p:txBody>
          <a:bodyPr lIns="95723" tIns="95723" rIns="95723" bIns="95723" anchor="ctr"/>
          <a:lstStyle/>
          <a:p>
            <a:pPr defTabSz="478654" rtl="0"/>
            <a:r>
              <a:rPr lang="en-US" sz="1600" b="1" dirty="0">
                <a:solidFill>
                  <a:schemeClr val="bg1"/>
                </a:solidFill>
              </a:rPr>
              <a:t>NDIA decisions are slow and inconsistent</a:t>
            </a:r>
            <a:endParaRPr lang="en-US" sz="1600" b="1" kern="1200" dirty="0">
              <a:solidFill>
                <a:schemeClr val="bg1"/>
              </a:solidFill>
              <a:latin typeface="Helvetica Neue"/>
              <a:ea typeface="Helvetica Neue" charset="0"/>
              <a:cs typeface="Helvetica Neue"/>
            </a:endParaRPr>
          </a:p>
        </p:txBody>
      </p:sp>
      <p:sp>
        <p:nvSpPr>
          <p:cNvPr id="9" name="Rectangle 8"/>
          <p:cNvSpPr>
            <a:spLocks noChangeArrowheads="1"/>
          </p:cNvSpPr>
          <p:nvPr/>
        </p:nvSpPr>
        <p:spPr bwMode="gray">
          <a:xfrm>
            <a:off x="2014235" y="1088265"/>
            <a:ext cx="7737221" cy="1854558"/>
          </a:xfrm>
          <a:prstGeom prst="rect">
            <a:avLst/>
          </a:prstGeom>
          <a:solidFill>
            <a:srgbClr val="EEEEEE"/>
          </a:solidFill>
          <a:ln w="9525">
            <a:noFill/>
            <a:miter lim="800000"/>
            <a:headEnd type="none" w="lg" len="lg"/>
            <a:tailEnd type="none" w="lg" len="lg"/>
          </a:ln>
        </p:spPr>
        <p:txBody>
          <a:bodyPr lIns="95723" tIns="95723" rIns="95723" bIns="95723" anchor="ctr"/>
          <a:lstStyle/>
          <a:p>
            <a:pPr algn="l"/>
            <a:endParaRPr lang="en-US" sz="1500" dirty="0"/>
          </a:p>
          <a:p>
            <a:pPr algn="l"/>
            <a:r>
              <a:rPr lang="en-US" sz="1500" dirty="0"/>
              <a:t>NDIA processes are not transparent - there is no clarity about process steps for eligibility and funding determinations and no clarity about evidentiary requirements when being assessed for SDA. (For comparison, see guidance provided in the AT).</a:t>
            </a:r>
          </a:p>
          <a:p>
            <a:pPr algn="l"/>
            <a:r>
              <a:rPr lang="en-US" sz="1500" b="1" dirty="0"/>
              <a:t>Solution</a:t>
            </a:r>
            <a:r>
              <a:rPr lang="en-US" sz="1500" dirty="0"/>
              <a:t>: NDIA needs to establish operational documentation about the SDA assessment process and make this information public. It should include guides, FAQs, checklists </a:t>
            </a:r>
            <a:r>
              <a:rPr lang="en-US" sz="1500" dirty="0" err="1"/>
              <a:t>etc</a:t>
            </a:r>
            <a:r>
              <a:rPr lang="en-US" sz="1500" dirty="0"/>
              <a:t> for participants, support coordinators, allied health professionals. A benchmark timeframe for decisions should be set so participants know how long the process will take.</a:t>
            </a:r>
          </a:p>
          <a:p>
            <a:pPr marL="642" lvl="1" indent="0" algn="l" defTabSz="478654" rtl="0">
              <a:spcAft>
                <a:spcPts val="628"/>
              </a:spcAft>
              <a:buSzPct val="100000"/>
            </a:pPr>
            <a:endParaRPr lang="en-US" sz="1500" kern="1200" dirty="0">
              <a:solidFill>
                <a:srgbClr val="000000"/>
              </a:solidFill>
              <a:latin typeface="Helvetica Neue"/>
              <a:ea typeface="Helvetica Neue Light"/>
              <a:cs typeface="Helvetica Neue"/>
            </a:endParaRPr>
          </a:p>
        </p:txBody>
      </p:sp>
    </p:spTree>
    <p:extLst>
      <p:ext uri="{BB962C8B-B14F-4D97-AF65-F5344CB8AC3E}">
        <p14:creationId xmlns:p14="http://schemas.microsoft.com/office/powerpoint/2010/main" val="1608501210"/>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40798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12F0FE58-ED6D-6942-A8AE-A711076D0C0A}" type="slidenum">
              <a:rPr lang="en-US" smtClean="0"/>
              <a:pPr/>
              <a:t>42</a:t>
            </a:fld>
            <a:endParaRPr lang="en-US" dirty="0"/>
          </a:p>
        </p:txBody>
      </p:sp>
      <p:pic>
        <p:nvPicPr>
          <p:cNvPr id="3" name="Picture 2">
            <a:extLst>
              <a:ext uri="{FF2B5EF4-FFF2-40B4-BE49-F238E27FC236}">
                <a16:creationId xmlns:a16="http://schemas.microsoft.com/office/drawing/2014/main" id="{7D1DF418-31F7-446D-B94D-95742AC88E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9582"/>
            <a:ext cx="9906000" cy="5918835"/>
          </a:xfrm>
          <a:prstGeom prst="rect">
            <a:avLst/>
          </a:prstGeom>
        </p:spPr>
      </p:pic>
    </p:spTree>
    <p:extLst>
      <p:ext uri="{BB962C8B-B14F-4D97-AF65-F5344CB8AC3E}">
        <p14:creationId xmlns:p14="http://schemas.microsoft.com/office/powerpoint/2010/main" val="69362988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05888" y="3897799"/>
            <a:ext cx="5984472" cy="404068"/>
          </a:xfrm>
        </p:spPr>
        <p:txBody>
          <a:bodyPr>
            <a:normAutofit fontScale="92500" lnSpcReduction="10000"/>
          </a:bodyPr>
          <a:lstStyle/>
          <a:p>
            <a:r>
              <a:rPr lang="en-US" dirty="0"/>
              <a:t>03 9894 7006</a:t>
            </a:r>
          </a:p>
        </p:txBody>
      </p:sp>
      <p:sp>
        <p:nvSpPr>
          <p:cNvPr id="3" name="Text Placeholder 2"/>
          <p:cNvSpPr>
            <a:spLocks noGrp="1"/>
          </p:cNvSpPr>
          <p:nvPr>
            <p:ph type="body" sz="quarter" idx="11"/>
          </p:nvPr>
        </p:nvSpPr>
        <p:spPr/>
        <p:txBody>
          <a:bodyPr>
            <a:normAutofit fontScale="92500" lnSpcReduction="20000"/>
          </a:bodyPr>
          <a:lstStyle/>
          <a:p>
            <a:r>
              <a:rPr lang="en-US" dirty="0">
                <a:hlinkClick r:id="rId2"/>
              </a:rPr>
              <a:t>info@summerfoundation.org.au</a:t>
            </a:r>
            <a:endParaRPr lang="en-US" dirty="0"/>
          </a:p>
          <a:p>
            <a:endParaRPr lang="en-US" dirty="0"/>
          </a:p>
        </p:txBody>
      </p:sp>
      <p:sp>
        <p:nvSpPr>
          <p:cNvPr id="4" name="Text Placeholder 3"/>
          <p:cNvSpPr>
            <a:spLocks noGrp="1"/>
          </p:cNvSpPr>
          <p:nvPr>
            <p:ph type="body" sz="quarter" idx="13"/>
          </p:nvPr>
        </p:nvSpPr>
        <p:spPr>
          <a:xfrm>
            <a:off x="1837667" y="2668684"/>
            <a:ext cx="6838853" cy="262166"/>
          </a:xfrm>
        </p:spPr>
        <p:txBody>
          <a:bodyPr/>
          <a:lstStyle/>
          <a:p>
            <a:r>
              <a:rPr lang="en-US" dirty="0"/>
              <a:t>Penny Paul</a:t>
            </a:r>
          </a:p>
        </p:txBody>
      </p:sp>
      <p:sp>
        <p:nvSpPr>
          <p:cNvPr id="5" name="Rectangle 4"/>
          <p:cNvSpPr/>
          <p:nvPr/>
        </p:nvSpPr>
        <p:spPr>
          <a:xfrm>
            <a:off x="3622547" y="2725020"/>
            <a:ext cx="5566490" cy="461665"/>
          </a:xfrm>
          <a:prstGeom prst="rect">
            <a:avLst/>
          </a:prstGeom>
        </p:spPr>
        <p:txBody>
          <a:bodyPr wrap="square" lIns="91386" tIns="45693" rIns="91386" bIns="45693">
            <a:spAutoFit/>
          </a:bodyPr>
          <a:lstStyle/>
          <a:p>
            <a:r>
              <a:rPr lang="en-AU" sz="2400" dirty="0">
                <a:hlinkClick r:id="rId3"/>
              </a:rPr>
              <a:t>Penny.Paul@summerfoundation.org.au</a:t>
            </a:r>
            <a:r>
              <a:rPr lang="en-AU" sz="2400" dirty="0"/>
              <a:t> </a:t>
            </a:r>
          </a:p>
        </p:txBody>
      </p:sp>
      <p:sp>
        <p:nvSpPr>
          <p:cNvPr id="6" name="Text Placeholder 3">
            <a:extLst>
              <a:ext uri="{FF2B5EF4-FFF2-40B4-BE49-F238E27FC236}">
                <a16:creationId xmlns:a16="http://schemas.microsoft.com/office/drawing/2014/main" id="{D3C5C5EC-1C2D-4512-B06A-1A3AB6AF9517}"/>
              </a:ext>
            </a:extLst>
          </p:cNvPr>
          <p:cNvSpPr txBox="1">
            <a:spLocks/>
          </p:cNvSpPr>
          <p:nvPr/>
        </p:nvSpPr>
        <p:spPr>
          <a:xfrm>
            <a:off x="-732508" y="3207343"/>
            <a:ext cx="6887765" cy="499689"/>
          </a:xfrm>
          <a:prstGeom prst="rect">
            <a:avLst/>
          </a:prstGeom>
          <a:ln w="12700">
            <a:miter lim="400000"/>
          </a:ln>
          <a:extLst>
            <a:ext uri="{C572A759-6A51-4108-AA02-DFA0A04FC94B}">
              <ma14:wrappingTextBoxFlag xmlns:ma14="http://schemas.microsoft.com/office/mac/drawingml/2011/main" xmlns="" val="1"/>
            </a:ext>
          </a:extLst>
        </p:spPr>
        <p:txBody>
          <a:bodyPr vert="horz" lIns="0" tIns="0" rIns="0" bIns="0">
            <a:noAutofit/>
          </a:bodyPr>
          <a:lstStyle>
            <a:lvl1pPr marL="0" indent="0" defTabSz="429786" eaLnBrk="1" hangingPunct="1">
              <a:lnSpc>
                <a:spcPct val="120000"/>
              </a:lnSpc>
              <a:spcBef>
                <a:spcPts val="1473"/>
              </a:spcBef>
              <a:buSzPct val="75000"/>
              <a:buFont typeface="Helvetica Neue"/>
              <a:buNone/>
              <a:defRPr sz="3200" b="1">
                <a:solidFill>
                  <a:schemeClr val="tx1"/>
                </a:solidFill>
                <a:latin typeface="+mn-lt"/>
                <a:ea typeface="+mn-ea"/>
                <a:cs typeface="+mn-cs"/>
                <a:sym typeface="Helvetica Neue Light"/>
              </a:defRPr>
            </a:lvl1pPr>
            <a:lvl2pPr marL="672706" indent="-336352" defTabSz="429786" eaLnBrk="1" hangingPunct="1">
              <a:lnSpc>
                <a:spcPct val="120000"/>
              </a:lnSpc>
              <a:spcBef>
                <a:spcPts val="1473"/>
              </a:spcBef>
              <a:buSzPct val="75000"/>
              <a:buFont typeface="Helvetica Neue"/>
              <a:buChar char="•"/>
              <a:defRPr sz="2700">
                <a:solidFill>
                  <a:srgbClr val="747474"/>
                </a:solidFill>
                <a:latin typeface="+mn-lt"/>
                <a:ea typeface="+mn-ea"/>
                <a:cs typeface="+mn-cs"/>
                <a:sym typeface="Helvetica Neue Light"/>
              </a:defRPr>
            </a:lvl2pPr>
            <a:lvl3pPr marL="1009056" indent="-336352" defTabSz="429786" eaLnBrk="1" hangingPunct="1">
              <a:lnSpc>
                <a:spcPct val="120000"/>
              </a:lnSpc>
              <a:spcBef>
                <a:spcPts val="1473"/>
              </a:spcBef>
              <a:buSzPct val="75000"/>
              <a:buFont typeface="Helvetica Neue"/>
              <a:buChar char="•"/>
              <a:defRPr sz="2700">
                <a:solidFill>
                  <a:srgbClr val="747474"/>
                </a:solidFill>
                <a:latin typeface="+mn-lt"/>
                <a:ea typeface="+mn-ea"/>
                <a:cs typeface="+mn-cs"/>
                <a:sym typeface="Helvetica Neue Light"/>
              </a:defRPr>
            </a:lvl3pPr>
            <a:lvl4pPr marL="1345411" indent="-336352" defTabSz="429786" eaLnBrk="1" hangingPunct="1">
              <a:lnSpc>
                <a:spcPct val="120000"/>
              </a:lnSpc>
              <a:spcBef>
                <a:spcPts val="1473"/>
              </a:spcBef>
              <a:buSzPct val="75000"/>
              <a:buFont typeface="Helvetica Neue"/>
              <a:buChar char="•"/>
              <a:defRPr sz="2700">
                <a:solidFill>
                  <a:srgbClr val="747474"/>
                </a:solidFill>
                <a:latin typeface="+mn-lt"/>
                <a:ea typeface="+mn-ea"/>
                <a:cs typeface="+mn-cs"/>
                <a:sym typeface="Helvetica Neue Light"/>
              </a:defRPr>
            </a:lvl4pPr>
            <a:lvl5pPr marL="1681764" indent="-336352" defTabSz="429786" eaLnBrk="1" hangingPunct="1">
              <a:lnSpc>
                <a:spcPct val="120000"/>
              </a:lnSpc>
              <a:spcBef>
                <a:spcPts val="1473"/>
              </a:spcBef>
              <a:buSzPct val="75000"/>
              <a:buFont typeface="Helvetica Neue"/>
              <a:buChar char="•"/>
              <a:defRPr sz="2700">
                <a:solidFill>
                  <a:srgbClr val="747474"/>
                </a:solidFill>
                <a:latin typeface="+mn-lt"/>
                <a:ea typeface="+mn-ea"/>
                <a:cs typeface="+mn-cs"/>
                <a:sym typeface="Helvetica Neue Light"/>
              </a:defRPr>
            </a:lvl5pPr>
            <a:lvl6pPr marL="2018118" indent="-336352" defTabSz="429786" eaLnBrk="1" hangingPunct="1">
              <a:spcBef>
                <a:spcPts val="3092"/>
              </a:spcBef>
              <a:buSzPct val="75000"/>
              <a:buFont typeface="Helvetica Neue"/>
              <a:buChar char="•"/>
              <a:defRPr sz="2700">
                <a:solidFill>
                  <a:srgbClr val="747474"/>
                </a:solidFill>
                <a:latin typeface="+mn-lt"/>
                <a:ea typeface="+mn-ea"/>
                <a:cs typeface="+mn-cs"/>
                <a:sym typeface="Helvetica Neue Light"/>
              </a:defRPr>
            </a:lvl6pPr>
            <a:lvl7pPr marL="2354474" indent="-336352" defTabSz="429786" eaLnBrk="1" hangingPunct="1">
              <a:spcBef>
                <a:spcPts val="3092"/>
              </a:spcBef>
              <a:buSzPct val="75000"/>
              <a:buFont typeface="Helvetica Neue"/>
              <a:buChar char="•"/>
              <a:defRPr sz="2700">
                <a:solidFill>
                  <a:srgbClr val="747474"/>
                </a:solidFill>
                <a:latin typeface="+mn-lt"/>
                <a:ea typeface="+mn-ea"/>
                <a:cs typeface="+mn-cs"/>
                <a:sym typeface="Helvetica Neue Light"/>
              </a:defRPr>
            </a:lvl7pPr>
            <a:lvl8pPr marL="2690826" indent="-336352" defTabSz="429786" eaLnBrk="1" hangingPunct="1">
              <a:spcBef>
                <a:spcPts val="3092"/>
              </a:spcBef>
              <a:buSzPct val="75000"/>
              <a:buFont typeface="Helvetica Neue"/>
              <a:buChar char="•"/>
              <a:defRPr sz="2700">
                <a:solidFill>
                  <a:srgbClr val="747474"/>
                </a:solidFill>
                <a:latin typeface="+mn-lt"/>
                <a:ea typeface="+mn-ea"/>
                <a:cs typeface="+mn-cs"/>
                <a:sym typeface="Helvetica Neue Light"/>
              </a:defRPr>
            </a:lvl8pPr>
            <a:lvl9pPr marL="3027176" indent="-336352" defTabSz="429786" eaLnBrk="1" hangingPunct="1">
              <a:spcBef>
                <a:spcPts val="3092"/>
              </a:spcBef>
              <a:buSzPct val="75000"/>
              <a:buFont typeface="Helvetica Neue"/>
              <a:buChar char="•"/>
              <a:defRPr sz="2700">
                <a:solidFill>
                  <a:srgbClr val="747474"/>
                </a:solidFill>
                <a:latin typeface="+mn-lt"/>
                <a:ea typeface="+mn-ea"/>
                <a:cs typeface="+mn-cs"/>
                <a:sym typeface="Helvetica Neue Light"/>
              </a:defRPr>
            </a:lvl9pPr>
          </a:lstStyle>
          <a:p>
            <a:r>
              <a:rPr lang="en-US" sz="2400" dirty="0"/>
              <a:t>Dr George T</a:t>
            </a:r>
          </a:p>
        </p:txBody>
      </p:sp>
      <p:sp>
        <p:nvSpPr>
          <p:cNvPr id="7" name="Rectangle 6">
            <a:extLst>
              <a:ext uri="{FF2B5EF4-FFF2-40B4-BE49-F238E27FC236}">
                <a16:creationId xmlns:a16="http://schemas.microsoft.com/office/drawing/2014/main" id="{0A147280-84C7-4810-AE33-178CECEB6117}"/>
              </a:ext>
            </a:extLst>
          </p:cNvPr>
          <p:cNvSpPr/>
          <p:nvPr/>
        </p:nvSpPr>
        <p:spPr>
          <a:xfrm>
            <a:off x="3622547" y="3186685"/>
            <a:ext cx="6477662" cy="461610"/>
          </a:xfrm>
          <a:prstGeom prst="rect">
            <a:avLst/>
          </a:prstGeom>
        </p:spPr>
        <p:txBody>
          <a:bodyPr wrap="square" lIns="91386" tIns="45693" rIns="91386" bIns="45693">
            <a:spAutoFit/>
          </a:bodyPr>
          <a:lstStyle/>
          <a:p>
            <a:r>
              <a:rPr lang="en-AU" sz="2400" dirty="0">
                <a:hlinkClick r:id="rId4"/>
              </a:rPr>
              <a:t>George.Taleporos@summerfoundation.org.au</a:t>
            </a:r>
            <a:r>
              <a:rPr lang="en-AU" sz="2400" dirty="0"/>
              <a:t> </a:t>
            </a:r>
          </a:p>
        </p:txBody>
      </p:sp>
    </p:spTree>
    <p:extLst>
      <p:ext uri="{BB962C8B-B14F-4D97-AF65-F5344CB8AC3E}">
        <p14:creationId xmlns:p14="http://schemas.microsoft.com/office/powerpoint/2010/main" val="100373732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NDIS’ Approach to Housing </a:t>
            </a:r>
          </a:p>
        </p:txBody>
      </p:sp>
      <p:sp>
        <p:nvSpPr>
          <p:cNvPr id="2" name="Slide Number Placeholder 1"/>
          <p:cNvSpPr>
            <a:spLocks noGrp="1"/>
          </p:cNvSpPr>
          <p:nvPr>
            <p:ph type="sldNum" sz="quarter" idx="4"/>
          </p:nvPr>
        </p:nvSpPr>
        <p:spPr>
          <a:xfrm>
            <a:off x="435325" y="6114594"/>
            <a:ext cx="2310835" cy="365001"/>
          </a:xfrm>
        </p:spPr>
        <p:txBody>
          <a:bodyPr/>
          <a:lstStyle/>
          <a:p>
            <a:fld id="{12F0FE58-ED6D-6942-A8AE-A711076D0C0A}" type="slidenum">
              <a:rPr lang="en-US" sz="2200">
                <a:latin typeface="Helvetica Neue"/>
                <a:cs typeface="Helvetica Neue"/>
              </a:rPr>
              <a:pPr/>
              <a:t>5</a:t>
            </a:fld>
            <a:endParaRPr lang="en-US" sz="2200" dirty="0">
              <a:latin typeface="Helvetica Neue"/>
              <a:cs typeface="Helvetica Neue"/>
            </a:endParaRPr>
          </a:p>
        </p:txBody>
      </p:sp>
      <p:graphicFrame>
        <p:nvGraphicFramePr>
          <p:cNvPr id="19" name="Chart 18"/>
          <p:cNvGraphicFramePr/>
          <p:nvPr>
            <p:extLst>
              <p:ext uri="{D42A27DB-BD31-4B8C-83A1-F6EECF244321}">
                <p14:modId xmlns:p14="http://schemas.microsoft.com/office/powerpoint/2010/main" val="432250035"/>
              </p:ext>
            </p:extLst>
          </p:nvPr>
        </p:nvGraphicFramePr>
        <p:xfrm>
          <a:off x="435332" y="1696307"/>
          <a:ext cx="9035354" cy="4537489"/>
        </p:xfrm>
        <a:graphic>
          <a:graphicData uri="http://schemas.openxmlformats.org/drawingml/2006/chart">
            <c:chart xmlns:c="http://schemas.openxmlformats.org/drawingml/2006/chart" xmlns:r="http://schemas.openxmlformats.org/officeDocument/2006/relationships" r:id="rId3"/>
          </a:graphicData>
        </a:graphic>
      </p:graphicFrame>
      <p:sp>
        <p:nvSpPr>
          <p:cNvPr id="20" name="Content Placeholder 4"/>
          <p:cNvSpPr txBox="1">
            <a:spLocks/>
          </p:cNvSpPr>
          <p:nvPr/>
        </p:nvSpPr>
        <p:spPr bwMode="auto">
          <a:xfrm>
            <a:off x="2230295" y="3563535"/>
            <a:ext cx="1264797" cy="391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7255" tIns="33629" rIns="67255" bIns="33629" numCol="1" anchor="t" anchorCtr="0" compatLnSpc="1">
            <a:prstTxWarp prst="textNoShape">
              <a:avLst/>
            </a:prstTxWarp>
          </a:bodyPr>
          <a:lstStyle>
            <a:lvl1pPr marL="457200" marR="0" indent="-457200" algn="l" defTabSz="457200" rtl="0" eaLnBrk="1" fontAlgn="base" latinLnBrk="0" hangingPunct="1">
              <a:lnSpc>
                <a:spcPct val="100000"/>
              </a:lnSpc>
              <a:spcBef>
                <a:spcPct val="20000"/>
              </a:spcBef>
              <a:spcAft>
                <a:spcPct val="0"/>
              </a:spcAft>
              <a:buClrTx/>
              <a:buSzTx/>
              <a:buFont typeface="+mj-lt"/>
              <a:buAutoNum type="arabicPeriod"/>
              <a:tabLst/>
              <a:defRPr sz="2000" kern="1200">
                <a:solidFill>
                  <a:schemeClr val="tx1"/>
                </a:solidFill>
                <a:latin typeface="Arial"/>
                <a:ea typeface="ＭＳ Ｐゴシック" pitchFamily="-109" charset="-128"/>
                <a:cs typeface="Arial"/>
              </a:defRPr>
            </a:lvl1pPr>
            <a:lvl2pPr marL="7429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2pPr>
            <a:lvl3pPr marL="12001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3pPr>
            <a:lvl4pPr marL="16573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4pPr>
            <a:lvl5pPr marL="21145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678"/>
              </a:spcBef>
              <a:buNone/>
            </a:pPr>
            <a:r>
              <a:rPr lang="en-AU" sz="2200" i="1" u="sng" dirty="0">
                <a:latin typeface="Helvetica Neue"/>
                <a:cs typeface="Helvetica Neue"/>
              </a:rPr>
              <a:t>88,000</a:t>
            </a:r>
          </a:p>
        </p:txBody>
      </p:sp>
      <p:sp>
        <p:nvSpPr>
          <p:cNvPr id="21" name="Content Placeholder 4"/>
          <p:cNvSpPr txBox="1">
            <a:spLocks/>
          </p:cNvSpPr>
          <p:nvPr/>
        </p:nvSpPr>
        <p:spPr bwMode="auto">
          <a:xfrm>
            <a:off x="4098114" y="3069751"/>
            <a:ext cx="1264797" cy="391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7255" tIns="33629" rIns="67255" bIns="33629" numCol="1" anchor="t" anchorCtr="0" compatLnSpc="1">
            <a:prstTxWarp prst="textNoShape">
              <a:avLst/>
            </a:prstTxWarp>
          </a:bodyPr>
          <a:lstStyle>
            <a:lvl1pPr marL="457200" marR="0" indent="-457200" algn="l" defTabSz="457200" rtl="0" eaLnBrk="1" fontAlgn="base" latinLnBrk="0" hangingPunct="1">
              <a:lnSpc>
                <a:spcPct val="100000"/>
              </a:lnSpc>
              <a:spcBef>
                <a:spcPct val="20000"/>
              </a:spcBef>
              <a:spcAft>
                <a:spcPct val="0"/>
              </a:spcAft>
              <a:buClrTx/>
              <a:buSzTx/>
              <a:buFont typeface="+mj-lt"/>
              <a:buAutoNum type="arabicPeriod"/>
              <a:tabLst/>
              <a:defRPr sz="2000" kern="1200">
                <a:solidFill>
                  <a:schemeClr val="tx1"/>
                </a:solidFill>
                <a:latin typeface="Arial"/>
                <a:ea typeface="ＭＳ Ｐゴシック" pitchFamily="-109" charset="-128"/>
                <a:cs typeface="Arial"/>
              </a:defRPr>
            </a:lvl1pPr>
            <a:lvl2pPr marL="7429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2pPr>
            <a:lvl3pPr marL="12001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3pPr>
            <a:lvl4pPr marL="16573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4pPr>
            <a:lvl5pPr marL="21145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678"/>
              </a:spcBef>
              <a:buNone/>
            </a:pPr>
            <a:r>
              <a:rPr lang="en-AU" sz="2200" i="1" u="sng" dirty="0">
                <a:latin typeface="Helvetica Neue"/>
                <a:cs typeface="Helvetica Neue"/>
              </a:rPr>
              <a:t>57,000</a:t>
            </a:r>
          </a:p>
        </p:txBody>
      </p:sp>
      <p:sp>
        <p:nvSpPr>
          <p:cNvPr id="22" name="Content Placeholder 4"/>
          <p:cNvSpPr txBox="1">
            <a:spLocks/>
          </p:cNvSpPr>
          <p:nvPr/>
        </p:nvSpPr>
        <p:spPr bwMode="auto">
          <a:xfrm>
            <a:off x="5820114" y="2739778"/>
            <a:ext cx="1264797" cy="391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7255" tIns="33629" rIns="67255" bIns="33629" numCol="1" anchor="t" anchorCtr="0" compatLnSpc="1">
            <a:prstTxWarp prst="textNoShape">
              <a:avLst/>
            </a:prstTxWarp>
          </a:bodyPr>
          <a:lstStyle>
            <a:lvl1pPr marL="457200" marR="0" indent="-457200" algn="l" defTabSz="457200" rtl="0" eaLnBrk="1" fontAlgn="base" latinLnBrk="0" hangingPunct="1">
              <a:lnSpc>
                <a:spcPct val="100000"/>
              </a:lnSpc>
              <a:spcBef>
                <a:spcPct val="20000"/>
              </a:spcBef>
              <a:spcAft>
                <a:spcPct val="0"/>
              </a:spcAft>
              <a:buClrTx/>
              <a:buSzTx/>
              <a:buFont typeface="+mj-lt"/>
              <a:buAutoNum type="arabicPeriod"/>
              <a:tabLst/>
              <a:defRPr sz="2000" kern="1200">
                <a:solidFill>
                  <a:schemeClr val="tx1"/>
                </a:solidFill>
                <a:latin typeface="Arial"/>
                <a:ea typeface="ＭＳ Ｐゴシック" pitchFamily="-109" charset="-128"/>
                <a:cs typeface="Arial"/>
              </a:defRPr>
            </a:lvl1pPr>
            <a:lvl2pPr marL="7429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2pPr>
            <a:lvl3pPr marL="12001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3pPr>
            <a:lvl4pPr marL="16573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4pPr>
            <a:lvl5pPr marL="21145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678"/>
              </a:spcBef>
              <a:buNone/>
            </a:pPr>
            <a:r>
              <a:rPr lang="en-AU" sz="2200" i="1" u="sng" dirty="0">
                <a:latin typeface="Helvetica Neue"/>
                <a:cs typeface="Helvetica Neue"/>
              </a:rPr>
              <a:t>28,000</a:t>
            </a:r>
          </a:p>
        </p:txBody>
      </p:sp>
      <p:sp>
        <p:nvSpPr>
          <p:cNvPr id="23" name="Content Placeholder 4"/>
          <p:cNvSpPr txBox="1">
            <a:spLocks/>
          </p:cNvSpPr>
          <p:nvPr/>
        </p:nvSpPr>
        <p:spPr bwMode="auto">
          <a:xfrm>
            <a:off x="7604738" y="1545637"/>
            <a:ext cx="1775625" cy="391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7255" tIns="33629" rIns="67255" bIns="33629" numCol="1" anchor="t" anchorCtr="0" compatLnSpc="1">
            <a:prstTxWarp prst="textNoShape">
              <a:avLst/>
            </a:prstTxWarp>
          </a:bodyPr>
          <a:lstStyle>
            <a:lvl1pPr marL="457200" marR="0" indent="-457200" algn="l" defTabSz="457200" rtl="0" eaLnBrk="1" fontAlgn="base" latinLnBrk="0" hangingPunct="1">
              <a:lnSpc>
                <a:spcPct val="100000"/>
              </a:lnSpc>
              <a:spcBef>
                <a:spcPct val="20000"/>
              </a:spcBef>
              <a:spcAft>
                <a:spcPct val="0"/>
              </a:spcAft>
              <a:buClrTx/>
              <a:buSzTx/>
              <a:buFont typeface="+mj-lt"/>
              <a:buAutoNum type="arabicPeriod"/>
              <a:tabLst/>
              <a:defRPr sz="2000" kern="1200">
                <a:solidFill>
                  <a:schemeClr val="tx1"/>
                </a:solidFill>
                <a:latin typeface="Arial"/>
                <a:ea typeface="ＭＳ Ｐゴシック" pitchFamily="-109" charset="-128"/>
                <a:cs typeface="Arial"/>
              </a:defRPr>
            </a:lvl1pPr>
            <a:lvl2pPr marL="7429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2pPr>
            <a:lvl3pPr marL="12001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3pPr>
            <a:lvl4pPr marL="16573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4pPr>
            <a:lvl5pPr marL="21145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678"/>
              </a:spcBef>
              <a:buNone/>
            </a:pPr>
            <a:r>
              <a:rPr lang="en-AU" sz="2200" i="1" u="sng" dirty="0">
                <a:latin typeface="Helvetica Neue"/>
                <a:cs typeface="Helvetica Neue"/>
              </a:rPr>
              <a:t>127,000</a:t>
            </a:r>
          </a:p>
        </p:txBody>
      </p:sp>
      <p:sp>
        <p:nvSpPr>
          <p:cNvPr id="24" name="Content Placeholder 4"/>
          <p:cNvSpPr txBox="1">
            <a:spLocks/>
          </p:cNvSpPr>
          <p:nvPr/>
        </p:nvSpPr>
        <p:spPr bwMode="auto">
          <a:xfrm>
            <a:off x="8152137" y="2376307"/>
            <a:ext cx="458621" cy="666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7255" tIns="33629" rIns="67255" bIns="33629" numCol="1" anchor="t" anchorCtr="0" compatLnSpc="1">
            <a:prstTxWarp prst="textNoShape">
              <a:avLst/>
            </a:prstTxWarp>
          </a:bodyPr>
          <a:lstStyle>
            <a:lvl1pPr marL="457200" marR="0" indent="-457200" algn="l" defTabSz="457200" rtl="0" eaLnBrk="1" fontAlgn="base" latinLnBrk="0" hangingPunct="1">
              <a:lnSpc>
                <a:spcPct val="100000"/>
              </a:lnSpc>
              <a:spcBef>
                <a:spcPct val="20000"/>
              </a:spcBef>
              <a:spcAft>
                <a:spcPct val="0"/>
              </a:spcAft>
              <a:buClrTx/>
              <a:buSzTx/>
              <a:buFont typeface="+mj-lt"/>
              <a:buAutoNum type="arabicPeriod"/>
              <a:tabLst/>
              <a:defRPr sz="2000" kern="1200">
                <a:solidFill>
                  <a:schemeClr val="tx1"/>
                </a:solidFill>
                <a:latin typeface="Arial"/>
                <a:ea typeface="ＭＳ Ｐゴシック" pitchFamily="-109" charset="-128"/>
                <a:cs typeface="Arial"/>
              </a:defRPr>
            </a:lvl1pPr>
            <a:lvl2pPr marL="7429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2pPr>
            <a:lvl3pPr marL="12001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Arial"/>
              </a:defRPr>
            </a:lvl3pPr>
            <a:lvl4pPr marL="16573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4pPr>
            <a:lvl5pPr marL="2114550" indent="-285750" algn="l" defTabSz="457200" rtl="0" eaLnBrk="1" fontAlgn="base" hangingPunct="1">
              <a:spcBef>
                <a:spcPct val="20000"/>
              </a:spcBef>
              <a:spcAft>
                <a:spcPct val="0"/>
              </a:spcAft>
              <a:buFont typeface="Arial"/>
              <a:buChar char="•"/>
              <a:defRPr sz="2000" kern="1200">
                <a:solidFill>
                  <a:schemeClr val="tx1"/>
                </a:solidFill>
                <a:latin typeface="+mn-lt"/>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678"/>
              </a:spcBef>
              <a:buNone/>
            </a:pPr>
            <a:r>
              <a:rPr lang="en-AU" sz="2200" dirty="0">
                <a:solidFill>
                  <a:schemeClr val="bg1"/>
                </a:solidFill>
                <a:latin typeface="Helvetica Neue"/>
                <a:cs typeface="Helvetica Neue"/>
              </a:rPr>
              <a:t>?</a:t>
            </a:r>
          </a:p>
        </p:txBody>
      </p:sp>
    </p:spTree>
    <p:extLst>
      <p:ext uri="{BB962C8B-B14F-4D97-AF65-F5344CB8AC3E}">
        <p14:creationId xmlns:p14="http://schemas.microsoft.com/office/powerpoint/2010/main" val="124038856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2F0FE58-ED6D-6942-A8AE-A711076D0C0A}" type="slidenum">
              <a:rPr lang="en-US" smtClean="0">
                <a:solidFill>
                  <a:srgbClr val="000000">
                    <a:tint val="75000"/>
                  </a:srgbClr>
                </a:solidFill>
                <a:latin typeface="Helvetica Neue Light"/>
                <a:ea typeface="Helvetica Neue Light"/>
                <a:cs typeface="Helvetica Neue Light"/>
              </a:rPr>
              <a:pPr/>
              <a:t>6</a:t>
            </a:fld>
            <a:endParaRPr lang="en-US" dirty="0">
              <a:solidFill>
                <a:srgbClr val="000000">
                  <a:tint val="75000"/>
                </a:srgbClr>
              </a:solidFill>
              <a:latin typeface="Helvetica Neue Light"/>
              <a:ea typeface="Helvetica Neue Light"/>
              <a:cs typeface="Helvetica Neue Light"/>
            </a:endParaRPr>
          </a:p>
        </p:txBody>
      </p:sp>
      <p:sp>
        <p:nvSpPr>
          <p:cNvPr id="6" name="TextBox 5"/>
          <p:cNvSpPr txBox="1"/>
          <p:nvPr/>
        </p:nvSpPr>
        <p:spPr>
          <a:xfrm>
            <a:off x="334345" y="2238007"/>
            <a:ext cx="9351522" cy="11575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9139" tIns="39139" rIns="39139" bIns="39139" numCol="1" spcCol="29353" rtlCol="0" anchor="ctr">
            <a:noAutofit/>
          </a:bodyPr>
          <a:lstStyle/>
          <a:p>
            <a:pPr marL="0" indent="0" algn="l">
              <a:buNone/>
            </a:pPr>
            <a:r>
              <a:rPr lang="en-AU" sz="4400" b="1" dirty="0">
                <a:solidFill>
                  <a:schemeClr val="bg1"/>
                </a:solidFill>
                <a:latin typeface="Helvetica Neue"/>
                <a:ea typeface="Helvetica Neue"/>
                <a:cs typeface="Helvetica Neue"/>
                <a:sym typeface="Helvetica Neue"/>
              </a:rPr>
              <a:t> Looking for housing (Mainstream)</a:t>
            </a:r>
          </a:p>
        </p:txBody>
      </p:sp>
    </p:spTree>
    <p:extLst>
      <p:ext uri="{BB962C8B-B14F-4D97-AF65-F5344CB8AC3E}">
        <p14:creationId xmlns:p14="http://schemas.microsoft.com/office/powerpoint/2010/main" val="328258713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12F0FE58-ED6D-6942-A8AE-A711076D0C0A}" type="slidenum">
              <a:rPr lang="en-US" smtClean="0">
                <a:solidFill>
                  <a:srgbClr val="000000">
                    <a:tint val="75000"/>
                  </a:srgbClr>
                </a:solidFill>
                <a:latin typeface="Helvetica Neue Light"/>
                <a:ea typeface="Helvetica Neue Light"/>
                <a:cs typeface="Helvetica Neue Light"/>
              </a:rPr>
              <a:pPr/>
              <a:t>7</a:t>
            </a:fld>
            <a:endParaRPr lang="en-US" dirty="0">
              <a:solidFill>
                <a:srgbClr val="000000">
                  <a:tint val="75000"/>
                </a:srgbClr>
              </a:solidFill>
              <a:latin typeface="Helvetica Neue Light"/>
              <a:ea typeface="Helvetica Neue Light"/>
              <a:cs typeface="Helvetica Neue Light"/>
            </a:endParaRPr>
          </a:p>
        </p:txBody>
      </p:sp>
      <p:pic>
        <p:nvPicPr>
          <p:cNvPr id="3" name="Picture 2" descr="my-housing-preferences-oct2017 (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719" y="665708"/>
            <a:ext cx="5250063" cy="6858000"/>
          </a:xfrm>
          <a:prstGeom prst="rect">
            <a:avLst/>
          </a:prstGeom>
        </p:spPr>
      </p:pic>
    </p:spTree>
    <p:extLst>
      <p:ext uri="{BB962C8B-B14F-4D97-AF65-F5344CB8AC3E}">
        <p14:creationId xmlns:p14="http://schemas.microsoft.com/office/powerpoint/2010/main" val="253048818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Housing Goal</a:t>
            </a:r>
          </a:p>
        </p:txBody>
      </p:sp>
      <p:sp>
        <p:nvSpPr>
          <p:cNvPr id="4" name="Slide Number Placeholder 3"/>
          <p:cNvSpPr>
            <a:spLocks noGrp="1"/>
          </p:cNvSpPr>
          <p:nvPr>
            <p:ph type="sldNum" sz="quarter" idx="4"/>
          </p:nvPr>
        </p:nvSpPr>
        <p:spPr/>
        <p:txBody>
          <a:bodyPr/>
          <a:lstStyle/>
          <a:p>
            <a:fld id="{12F0FE58-ED6D-6942-A8AE-A711076D0C0A}" type="slidenum">
              <a:rPr lang="en-US" smtClean="0"/>
              <a:pPr/>
              <a:t>8</a:t>
            </a:fld>
            <a:endParaRPr lang="en-US" dirty="0"/>
          </a:p>
        </p:txBody>
      </p:sp>
      <p:sp>
        <p:nvSpPr>
          <p:cNvPr id="8" name="TextBox 7"/>
          <p:cNvSpPr txBox="1"/>
          <p:nvPr/>
        </p:nvSpPr>
        <p:spPr>
          <a:xfrm>
            <a:off x="435339" y="1080337"/>
            <a:ext cx="7754957" cy="545490"/>
          </a:xfrm>
          <a:prstGeom prst="rect">
            <a:avLst/>
          </a:prstGeom>
          <a:noFill/>
        </p:spPr>
        <p:txBody>
          <a:bodyPr wrap="square" lIns="95711" tIns="47857" rIns="95711" bIns="47857" rtlCol="0">
            <a:spAutoFit/>
          </a:bodyPr>
          <a:lstStyle/>
          <a:p>
            <a:pPr defTabSz="450185">
              <a:lnSpc>
                <a:spcPct val="120000"/>
              </a:lnSpc>
              <a:spcBef>
                <a:spcPts val="1543"/>
              </a:spcBef>
              <a:buSzPct val="75000"/>
            </a:pPr>
            <a:endParaRPr lang="en-US" sz="2500" b="1" dirty="0">
              <a:solidFill>
                <a:srgbClr val="747474"/>
              </a:solidFill>
            </a:endParaRPr>
          </a:p>
        </p:txBody>
      </p:sp>
      <p:pic>
        <p:nvPicPr>
          <p:cNvPr id="6" name="Picture 5" descr="PastedGraphic-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41" y="1724526"/>
            <a:ext cx="6543321" cy="4144212"/>
          </a:xfrm>
          <a:prstGeom prst="rect">
            <a:avLst/>
          </a:prstGeom>
        </p:spPr>
      </p:pic>
      <p:pic>
        <p:nvPicPr>
          <p:cNvPr id="9" name="Picture 8" descr="Screen Shot 2017-09-26 at 9.25.04 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485" y="2172506"/>
            <a:ext cx="2771031" cy="3809724"/>
          </a:xfrm>
          <a:prstGeom prst="rect">
            <a:avLst/>
          </a:prstGeom>
        </p:spPr>
      </p:pic>
    </p:spTree>
    <p:extLst>
      <p:ext uri="{BB962C8B-B14F-4D97-AF65-F5344CB8AC3E}">
        <p14:creationId xmlns:p14="http://schemas.microsoft.com/office/powerpoint/2010/main" val="258472061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NDIS funded supports to assist people meet their housing goals</a:t>
            </a:r>
          </a:p>
        </p:txBody>
      </p:sp>
      <p:sp>
        <p:nvSpPr>
          <p:cNvPr id="3" name="Text Placeholder 2"/>
          <p:cNvSpPr>
            <a:spLocks noGrp="1"/>
          </p:cNvSpPr>
          <p:nvPr>
            <p:ph type="body" idx="1"/>
          </p:nvPr>
        </p:nvSpPr>
        <p:spPr>
          <a:xfrm>
            <a:off x="435333" y="1719547"/>
            <a:ext cx="9035355" cy="4307992"/>
          </a:xfrm>
        </p:spPr>
        <p:txBody>
          <a:bodyPr>
            <a:normAutofit/>
          </a:bodyPr>
          <a:lstStyle/>
          <a:p>
            <a:pPr marL="210260" indent="-210260">
              <a:buFont typeface="Arial"/>
              <a:buChar char="•"/>
            </a:pPr>
            <a:endParaRPr lang="en-AU" sz="2300" dirty="0">
              <a:solidFill>
                <a:schemeClr val="tx1"/>
              </a:solidFill>
            </a:endParaRPr>
          </a:p>
          <a:p>
            <a:endParaRPr lang="en-AU" sz="1800" dirty="0"/>
          </a:p>
          <a:p>
            <a:endParaRPr lang="en-US" sz="3500" dirty="0"/>
          </a:p>
        </p:txBody>
      </p:sp>
      <p:sp>
        <p:nvSpPr>
          <p:cNvPr id="5" name="Slide Number Placeholder 4"/>
          <p:cNvSpPr>
            <a:spLocks noGrp="1"/>
          </p:cNvSpPr>
          <p:nvPr>
            <p:ph type="sldNum" sz="quarter" idx="4"/>
          </p:nvPr>
        </p:nvSpPr>
        <p:spPr/>
        <p:txBody>
          <a:bodyPr/>
          <a:lstStyle/>
          <a:p>
            <a:fld id="{12F0FE58-ED6D-6942-A8AE-A711076D0C0A}" type="slidenum">
              <a:rPr lang="en-US" smtClean="0"/>
              <a:pPr/>
              <a:t>9</a:t>
            </a:fld>
            <a:endParaRPr lang="en-US" dirty="0"/>
          </a:p>
        </p:txBody>
      </p:sp>
      <p:pic>
        <p:nvPicPr>
          <p:cNvPr id="7" name="Picture 6" descr="sample-ndis-plans-A-co-ord-su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499" y="1514235"/>
            <a:ext cx="9591286" cy="4853422"/>
          </a:xfrm>
          <a:prstGeom prst="rect">
            <a:avLst/>
          </a:prstGeom>
        </p:spPr>
      </p:pic>
    </p:spTree>
    <p:extLst>
      <p:ext uri="{BB962C8B-B14F-4D97-AF65-F5344CB8AC3E}">
        <p14:creationId xmlns:p14="http://schemas.microsoft.com/office/powerpoint/2010/main" val="4076208865"/>
      </p:ext>
    </p:extLst>
  </p:cSld>
  <p:clrMapOvr>
    <a:masterClrMapping/>
  </p:clrMapOvr>
  <p:transition spd="med"/>
</p:sld>
</file>

<file path=ppt/theme/theme1.xml><?xml version="1.0" encoding="utf-8"?>
<a:theme xmlns:a="http://schemas.openxmlformats.org/drawingml/2006/main" name="SF_pp">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3190" tIns="53190" rIns="53190" bIns="53190" numCol="1" spcCol="39894" rtlCol="0" anchor="ctr">
        <a:noAutofit/>
      </a:bodyPr>
      <a:lstStyle>
        <a:defPPr algn="l" defTabSz="611734" rtl="0" hangingPunct="0">
          <a:defRPr sz="5000" b="1" kern="1200" dirty="0" smtClean="0">
            <a:solidFill>
              <a:srgbClr val="FFFFFF"/>
            </a:solidFill>
            <a:latin typeface="Helvetica Neue"/>
            <a:ea typeface="Helvetica Neue Light"/>
            <a:cs typeface="Helvetica Neue"/>
          </a:defRPr>
        </a:def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SF_pp.potx</Template>
  <TotalTime>38824</TotalTime>
  <Words>2069</Words>
  <Application>Microsoft Office PowerPoint</Application>
  <PresentationFormat>A4 Paper (210x297 mm)</PresentationFormat>
  <Paragraphs>252</Paragraphs>
  <Slides>43</Slides>
  <Notes>30</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43</vt:i4>
      </vt:variant>
    </vt:vector>
  </HeadingPairs>
  <TitlesOfParts>
    <vt:vector size="59" baseType="lpstr">
      <vt:lpstr>ＭＳ Ｐゴシック</vt:lpstr>
      <vt:lpstr>Arial</vt:lpstr>
      <vt:lpstr>Calibri</vt:lpstr>
      <vt:lpstr>Helvetica</vt:lpstr>
      <vt:lpstr>Helvetica Neue</vt:lpstr>
      <vt:lpstr>Helvetica Neue Bold Condensed</vt:lpstr>
      <vt:lpstr>Helvetica Neue Condensed Bold</vt:lpstr>
      <vt:lpstr>Helvetica Neue Light</vt:lpstr>
      <vt:lpstr>Helvetica Neue Medium</vt:lpstr>
      <vt:lpstr>Symbol</vt:lpstr>
      <vt:lpstr>Times New Roman</vt:lpstr>
      <vt:lpstr>SF_pp</vt:lpstr>
      <vt:lpstr>ModernPortfolio</vt:lpstr>
      <vt:lpstr>1_ModernPortfolio</vt:lpstr>
      <vt:lpstr>Office Theme</vt:lpstr>
      <vt:lpstr>2_ModernPortfolio</vt:lpstr>
      <vt:lpstr>   </vt:lpstr>
      <vt:lpstr>About Summer Foundation </vt:lpstr>
      <vt:lpstr>About Summer Foundation </vt:lpstr>
      <vt:lpstr>PowerPoint Presentation</vt:lpstr>
      <vt:lpstr>NDIS’ Approach to Housing </vt:lpstr>
      <vt:lpstr>PowerPoint Presentation</vt:lpstr>
      <vt:lpstr>PowerPoint Presentation</vt:lpstr>
      <vt:lpstr>Housing Goal</vt:lpstr>
      <vt:lpstr>NDIS funded supports to assist people meet their housing goals</vt:lpstr>
      <vt:lpstr>NDIS funded supports to assist people meet their housing goals</vt:lpstr>
      <vt:lpstr>PowerPoint Presentation</vt:lpstr>
      <vt:lpstr>Mainstream housing options</vt:lpstr>
      <vt:lpstr>Mainstream housing options</vt:lpstr>
      <vt:lpstr>PowerPoint Presentation</vt:lpstr>
      <vt:lpstr>NDIS funded supports to assist people meet their housing goals</vt:lpstr>
      <vt:lpstr>Mainstream housing</vt:lpstr>
      <vt:lpstr>If a patrician's disability prevents them from accessing mainstream housing, they should test their eligibility for SDA </vt:lpstr>
      <vt:lpstr>PowerPoint Presentation</vt:lpstr>
      <vt:lpstr>Who is SDA for?</vt:lpstr>
      <vt:lpstr>Demand: NDIS View</vt:lpstr>
      <vt:lpstr>PowerPoint Presentation</vt:lpstr>
      <vt:lpstr>Who gets SDA?</vt:lpstr>
      <vt:lpstr>SDA: Design categories</vt:lpstr>
      <vt:lpstr>Housing Plan Tool</vt:lpstr>
      <vt:lpstr>PowerPoint Presentation</vt:lpstr>
      <vt:lpstr>PowerPoint Presentation</vt:lpstr>
      <vt:lpstr>SDA in an NDIS Plan </vt:lpstr>
      <vt:lpstr>SDA &amp; In-kind</vt:lpstr>
      <vt:lpstr>Appealing an SDA decision</vt:lpstr>
      <vt:lpstr>Summer Foundation Housing Resources</vt:lpstr>
      <vt:lpstr>PowerPoint Presentation</vt:lpstr>
      <vt:lpstr>New forms of disability housing in the NDIS</vt:lpstr>
      <vt:lpstr>Housing Hub: Connecting Participants &amp; Providers </vt:lpstr>
      <vt:lpstr>The Housing Hub – Vacancies </vt:lpstr>
      <vt:lpstr>The Housing Hub – Vacancies </vt:lpstr>
      <vt:lpstr>The Housing Hub – Resources </vt:lpstr>
      <vt:lpstr>PowerPoint Presentation</vt:lpstr>
      <vt:lpstr>SDA: Policy features</vt:lpstr>
      <vt:lpstr>SDA: Policy problems and solutions</vt:lpstr>
      <vt:lpstr>SDA: Policy problems and solutions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is the work of Summer Housing importnt?</dc:title>
  <dc:creator>George sure</dc:creator>
  <cp:lastModifiedBy>George Taleporos</cp:lastModifiedBy>
  <cp:revision>829</cp:revision>
  <cp:lastPrinted>2018-04-04T03:50:41Z</cp:lastPrinted>
  <dcterms:modified xsi:type="dcterms:W3CDTF">2018-06-27T03:50:16Z</dcterms:modified>
</cp:coreProperties>
</file>