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4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228FE-7CB8-44A4-8DDE-4083CD3087F5}" type="datetimeFigureOut">
              <a:rPr lang="en-AU" smtClean="0"/>
              <a:t>28/11/2017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ACB5-38C8-47C3-9D25-5BF75BCD774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11825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228FE-7CB8-44A4-8DDE-4083CD3087F5}" type="datetimeFigureOut">
              <a:rPr lang="en-AU" smtClean="0"/>
              <a:t>28/11/2017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ACB5-38C8-47C3-9D25-5BF75BCD774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96688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228FE-7CB8-44A4-8DDE-4083CD3087F5}" type="datetimeFigureOut">
              <a:rPr lang="en-AU" smtClean="0"/>
              <a:t>28/11/2017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ACB5-38C8-47C3-9D25-5BF75BCD774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97111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228FE-7CB8-44A4-8DDE-4083CD3087F5}" type="datetimeFigureOut">
              <a:rPr lang="en-AU" smtClean="0"/>
              <a:t>28/11/2017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ACB5-38C8-47C3-9D25-5BF75BCD774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35783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228FE-7CB8-44A4-8DDE-4083CD3087F5}" type="datetimeFigureOut">
              <a:rPr lang="en-AU" smtClean="0"/>
              <a:t>28/11/2017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ACB5-38C8-47C3-9D25-5BF75BCD774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52140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228FE-7CB8-44A4-8DDE-4083CD3087F5}" type="datetimeFigureOut">
              <a:rPr lang="en-AU" smtClean="0"/>
              <a:t>28/11/2017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ACB5-38C8-47C3-9D25-5BF75BCD774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47452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228FE-7CB8-44A4-8DDE-4083CD3087F5}" type="datetimeFigureOut">
              <a:rPr lang="en-AU" smtClean="0"/>
              <a:t>28/11/2017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ACB5-38C8-47C3-9D25-5BF75BCD774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59874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228FE-7CB8-44A4-8DDE-4083CD3087F5}" type="datetimeFigureOut">
              <a:rPr lang="en-AU" smtClean="0"/>
              <a:t>28/11/2017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ACB5-38C8-47C3-9D25-5BF75BCD774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98592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228FE-7CB8-44A4-8DDE-4083CD3087F5}" type="datetimeFigureOut">
              <a:rPr lang="en-AU" smtClean="0"/>
              <a:t>28/11/2017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ACB5-38C8-47C3-9D25-5BF75BCD774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00845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228FE-7CB8-44A4-8DDE-4083CD3087F5}" type="datetimeFigureOut">
              <a:rPr lang="en-AU" smtClean="0"/>
              <a:t>28/11/2017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ACB5-38C8-47C3-9D25-5BF75BCD774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25858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228FE-7CB8-44A4-8DDE-4083CD3087F5}" type="datetimeFigureOut">
              <a:rPr lang="en-AU" smtClean="0"/>
              <a:t>28/11/2017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ACB5-38C8-47C3-9D25-5BF75BCD774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44991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0228FE-7CB8-44A4-8DDE-4083CD3087F5}" type="datetimeFigureOut">
              <a:rPr lang="en-AU" smtClean="0"/>
              <a:t>28/11/2017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CACB5-38C8-47C3-9D25-5BF75BCD774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94646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Cost Benefit Analysis of independent disability advocacy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3922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Research economists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b="1" dirty="0"/>
              <a:t>Professor Anne Daly</a:t>
            </a:r>
            <a:endParaRPr lang="en-AU" dirty="0"/>
          </a:p>
          <a:p>
            <a:r>
              <a:rPr lang="en-AU" dirty="0"/>
              <a:t>Anne is a Professor of Economics at the University of </a:t>
            </a:r>
            <a:r>
              <a:rPr lang="en-AU" dirty="0" smtClean="0"/>
              <a:t>Canberra</a:t>
            </a:r>
            <a:r>
              <a:rPr lang="en-AU" dirty="0"/>
              <a:t> </a:t>
            </a:r>
            <a:r>
              <a:rPr lang="en-AU" dirty="0" smtClean="0"/>
              <a:t>and member of NATSEM.</a:t>
            </a:r>
            <a:endParaRPr lang="en-AU" dirty="0"/>
          </a:p>
          <a:p>
            <a:pPr marL="0" indent="0">
              <a:buNone/>
            </a:pPr>
            <a:endParaRPr lang="en-AU" b="1" dirty="0" smtClean="0"/>
          </a:p>
          <a:p>
            <a:pPr marL="0" indent="0">
              <a:buNone/>
            </a:pPr>
            <a:r>
              <a:rPr lang="en-AU" b="1" dirty="0" smtClean="0"/>
              <a:t>Greg Barrett </a:t>
            </a:r>
            <a:r>
              <a:rPr lang="en-AU" dirty="0" smtClean="0"/>
              <a:t>is </a:t>
            </a:r>
            <a:r>
              <a:rPr lang="en-AU" dirty="0"/>
              <a:t>an economist and former lecturer at the University of Canberra where he taught Cost Benefit Analysis for many years. He has authored several cost benefit </a:t>
            </a:r>
            <a:r>
              <a:rPr lang="en-AU" dirty="0" smtClean="0"/>
              <a:t>analyses.</a:t>
            </a:r>
            <a:endParaRPr lang="en-AU" dirty="0"/>
          </a:p>
          <a:p>
            <a:pPr marL="0" indent="0">
              <a:buNone/>
            </a:pPr>
            <a:r>
              <a:rPr lang="en-AU" dirty="0"/>
              <a:t> </a:t>
            </a:r>
          </a:p>
          <a:p>
            <a:r>
              <a:rPr lang="en-AU" b="1" dirty="0" err="1"/>
              <a:t>Rhiân</a:t>
            </a:r>
            <a:r>
              <a:rPr lang="en-AU" b="1" dirty="0"/>
              <a:t> Williams </a:t>
            </a:r>
            <a:r>
              <a:rPr lang="en-AU" dirty="0"/>
              <a:t>is a mediator and researcher. 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56905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Funded by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DAV (Vic)             Valid (Vic)                           Leadership Plus (Vic)</a:t>
            </a:r>
          </a:p>
          <a:p>
            <a:r>
              <a:rPr lang="en-AU" dirty="0" err="1" smtClean="0"/>
              <a:t>ADAAustralia</a:t>
            </a:r>
            <a:r>
              <a:rPr lang="en-AU" dirty="0" smtClean="0"/>
              <a:t> (Qld)</a:t>
            </a:r>
          </a:p>
          <a:p>
            <a:r>
              <a:rPr lang="en-AU" dirty="0" smtClean="0"/>
              <a:t>ADACAS (ACT)</a:t>
            </a:r>
          </a:p>
          <a:p>
            <a:r>
              <a:rPr lang="en-AU" dirty="0" smtClean="0"/>
              <a:t>PWDA (NSW &amp; Qld)              PDCN (NSW)</a:t>
            </a:r>
          </a:p>
          <a:p>
            <a:r>
              <a:rPr lang="en-AU" dirty="0" smtClean="0"/>
              <a:t>Speak Out (</a:t>
            </a:r>
            <a:r>
              <a:rPr lang="en-AU" dirty="0" err="1" smtClean="0"/>
              <a:t>Tas</a:t>
            </a:r>
            <a:r>
              <a:rPr lang="en-AU" dirty="0" smtClean="0"/>
              <a:t>)</a:t>
            </a:r>
          </a:p>
          <a:p>
            <a:r>
              <a:rPr lang="en-AU" dirty="0" smtClean="0"/>
              <a:t>AFDO (national)</a:t>
            </a:r>
          </a:p>
          <a:p>
            <a:endParaRPr lang="en-AU" dirty="0"/>
          </a:p>
          <a:p>
            <a:r>
              <a:rPr lang="en-AU" dirty="0" smtClean="0"/>
              <a:t>Assisted by: EDAC (WA), IDRS (NSW), QAI (Qld), DFA (national)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74816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is Cost Benefit Analysis?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/>
              <a:t>Cost Benefit Analysis (CBA) is a powerful tool for determining the economic value of a program or project. It is widely used by governments to evaluate the impact of their policies on the economic wellbeing of their constituents.</a:t>
            </a:r>
          </a:p>
          <a:p>
            <a:r>
              <a:rPr lang="en-AU" dirty="0"/>
              <a:t> Independent disability advocacy provides a substantial net benefit to the Australian economy. In 2017, the aggregate NPV of independent advocacy for people with disability in Australia is measured at almost $600 million in 2017 dollars. The benefit cost ratio of 3.5:1 is high compared with other investments. The results validate the economic rationale for government funding for independent advocacy for people with disability in Australia and its continuation.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9066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Outcome of this CBA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 Independent disability advocacy provides a substantial net benefit to the Australian economy. In 2017, the aggregate NPV of independent advocacy for people with disability in Australia is measured at almost $600 million in 2017 dollars. </a:t>
            </a:r>
          </a:p>
          <a:p>
            <a:r>
              <a:rPr lang="en-AU" dirty="0" smtClean="0"/>
              <a:t>The benefit cost ratio of 3.5:1 is high compared with other investments. </a:t>
            </a:r>
          </a:p>
          <a:p>
            <a:r>
              <a:rPr lang="en-AU" dirty="0" smtClean="0"/>
              <a:t>The results validate the economic rationale for government funding for independent advocacy for people with disability in Australia and its continuation.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56237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3739439"/>
              </p:ext>
            </p:extLst>
          </p:nvPr>
        </p:nvGraphicFramePr>
        <p:xfrm>
          <a:off x="1667433" y="645460"/>
          <a:ext cx="8785412" cy="52793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517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38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29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38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29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83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State/</a:t>
                      </a:r>
                      <a:r>
                        <a:rPr lang="en-AU" sz="1800" dirty="0" err="1">
                          <a:effectLst/>
                        </a:rPr>
                        <a:t>Terr</a:t>
                      </a:r>
                      <a:endParaRPr lang="en-A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Sept 17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1 July 2018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1 July 2019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1 July 2020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83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NSW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$10.9 m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0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0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0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83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Vic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$9.1m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$9.1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$2.9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 smtClean="0">
                          <a:effectLst/>
                        </a:rPr>
                        <a:t>$2.9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83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Qld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$13.1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$13.1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0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0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83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WA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$6.3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$6.3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 smtClean="0">
                          <a:effectLst/>
                        </a:rPr>
                        <a:t>$6.3</a:t>
                      </a:r>
                      <a:endParaRPr lang="en-A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 smtClean="0">
                          <a:effectLst/>
                        </a:rPr>
                        <a:t>$6.3 </a:t>
                      </a:r>
                      <a:endParaRPr lang="en-A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83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SA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$1.9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0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0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0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83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TAS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$2.3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$2.3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0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0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83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ACT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$1.4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$1.4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$1.4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$1.4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83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NT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$0.4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$0.4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0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 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83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 b="1" dirty="0">
                          <a:effectLst/>
                        </a:rPr>
                        <a:t>Total  St/T</a:t>
                      </a:r>
                      <a:endParaRPr lang="en-A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 b="1" dirty="0">
                          <a:effectLst/>
                        </a:rPr>
                        <a:t>$45.4 m</a:t>
                      </a:r>
                      <a:endParaRPr lang="en-A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 b="1" dirty="0">
                          <a:effectLst/>
                        </a:rPr>
                        <a:t>$32.6</a:t>
                      </a:r>
                      <a:endParaRPr lang="en-A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 b="1" dirty="0">
                          <a:effectLst/>
                        </a:rPr>
                        <a:t>$10.6</a:t>
                      </a:r>
                      <a:endParaRPr lang="en-A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 b="1" dirty="0">
                          <a:effectLst/>
                        </a:rPr>
                        <a:t>$10.6</a:t>
                      </a:r>
                      <a:endParaRPr lang="en-A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69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NDAP (DSS)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$18m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$18m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$18m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$18m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383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 b="1" dirty="0">
                          <a:effectLst/>
                        </a:rPr>
                        <a:t>Total</a:t>
                      </a:r>
                      <a:endParaRPr lang="en-A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 b="1" dirty="0">
                          <a:effectLst/>
                        </a:rPr>
                        <a:t>$63.4</a:t>
                      </a:r>
                      <a:endParaRPr lang="en-A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 b="1" dirty="0">
                          <a:effectLst/>
                        </a:rPr>
                        <a:t>$50.6</a:t>
                      </a:r>
                      <a:endParaRPr lang="en-A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 b="1" dirty="0">
                          <a:effectLst/>
                        </a:rPr>
                        <a:t>$28.6</a:t>
                      </a:r>
                      <a:endParaRPr lang="en-A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1800" b="1" dirty="0">
                          <a:effectLst/>
                        </a:rPr>
                        <a:t>$28.6</a:t>
                      </a:r>
                      <a:endParaRPr lang="en-A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1738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276</Words>
  <Application>Microsoft Office PowerPoint</Application>
  <PresentationFormat>Widescreen</PresentationFormat>
  <Paragraphs>84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Cost Benefit Analysis of independent disability advocacy</vt:lpstr>
      <vt:lpstr>Research economists</vt:lpstr>
      <vt:lpstr>Funded by</vt:lpstr>
      <vt:lpstr>What is Cost Benefit Analysis?</vt:lpstr>
      <vt:lpstr>Outcome of this CBA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Cost Benefit Analysis of independent disability advocacy</dc:title>
  <dc:creator>Mary Mallett</dc:creator>
  <cp:lastModifiedBy>QVWC Venues</cp:lastModifiedBy>
  <cp:revision>10</cp:revision>
  <dcterms:created xsi:type="dcterms:W3CDTF">2017-11-28T00:34:12Z</dcterms:created>
  <dcterms:modified xsi:type="dcterms:W3CDTF">2017-11-28T01:57:11Z</dcterms:modified>
</cp:coreProperties>
</file>