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69" r:id="rId2"/>
    <p:sldId id="862" r:id="rId3"/>
    <p:sldId id="859" r:id="rId4"/>
    <p:sldId id="860" r:id="rId5"/>
    <p:sldId id="863" r:id="rId6"/>
    <p:sldId id="865" r:id="rId7"/>
    <p:sldId id="861" r:id="rId8"/>
    <p:sldId id="864" r:id="rId9"/>
  </p:sldIdLst>
  <p:sldSz cx="9144000" cy="6858000" type="screen4x3"/>
  <p:notesSz cx="6858000" cy="9144000"/>
  <p:defaultTextStyle>
    <a:defPPr>
      <a:defRPr lang="en-US"/>
    </a:defPPr>
    <a:lvl1pPr marL="0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813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3626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5438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7251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9064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0876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2689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4502" algn="l" defTabSz="511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16C"/>
    <a:srgbClr val="464648"/>
    <a:srgbClr val="5A5A5A"/>
    <a:srgbClr val="3C3C3B"/>
    <a:srgbClr val="C0D342"/>
    <a:srgbClr val="808080"/>
    <a:srgbClr val="000000"/>
    <a:srgbClr val="AF1785"/>
    <a:srgbClr val="00757E"/>
    <a:srgbClr val="2F3A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7" autoAdjust="0"/>
    <p:restoredTop sz="80517" autoAdjust="0"/>
  </p:normalViewPr>
  <p:slideViewPr>
    <p:cSldViewPr snapToGrid="0" snapToObjects="1" showGuides="1">
      <p:cViewPr>
        <p:scale>
          <a:sx n="30" d="100"/>
          <a:sy n="30" d="100"/>
        </p:scale>
        <p:origin x="-3954" y="-1458"/>
      </p:cViewPr>
      <p:guideLst>
        <p:guide orient="horz" pos="432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ource Sans Pro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07128-DDAF-174D-AC9A-DC86CD5042AC}" type="datetimeFigureOut">
              <a:rPr lang="en-US" smtClean="0">
                <a:latin typeface="Source Sans Pro"/>
              </a:rPr>
              <a:t>5/10/2017</a:t>
            </a:fld>
            <a:endParaRPr lang="en-US" dirty="0">
              <a:latin typeface="Source Sans Pro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Source Sans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46550-E5E4-D34A-93E8-596215AA6414}" type="slidenum">
              <a:rPr lang="en-US" smtClean="0">
                <a:latin typeface="Source Sans Pro"/>
              </a:rPr>
              <a:t>‹#›</a:t>
            </a:fld>
            <a:endParaRPr lang="en-US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365039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ource Sans Pro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ource Sans Pro"/>
              </a:defRPr>
            </a:lvl1pPr>
          </a:lstStyle>
          <a:p>
            <a:fld id="{B6B8F910-0FFC-2042-8417-D511A8591713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ource Sans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/>
              </a:defRPr>
            </a:lvl1pPr>
          </a:lstStyle>
          <a:p>
            <a:fld id="{D2304753-555F-844E-94E6-C0459ACEDB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965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11813" rtl="0" eaLnBrk="1" latinLnBrk="0" hangingPunct="1">
      <a:defRPr sz="1300" kern="1200">
        <a:solidFill>
          <a:schemeClr val="tx1"/>
        </a:solidFill>
        <a:latin typeface="Source Sans Pro"/>
        <a:ea typeface="+mn-ea"/>
        <a:cs typeface="+mn-cs"/>
      </a:defRPr>
    </a:lvl1pPr>
    <a:lvl2pPr marL="511813" algn="l" defTabSz="511813" rtl="0" eaLnBrk="1" latinLnBrk="0" hangingPunct="1">
      <a:defRPr sz="1300" kern="1200">
        <a:solidFill>
          <a:schemeClr val="tx1"/>
        </a:solidFill>
        <a:latin typeface="Source Sans Pro"/>
        <a:ea typeface="+mn-ea"/>
        <a:cs typeface="+mn-cs"/>
      </a:defRPr>
    </a:lvl2pPr>
    <a:lvl3pPr marL="1023626" algn="l" defTabSz="511813" rtl="0" eaLnBrk="1" latinLnBrk="0" hangingPunct="1">
      <a:defRPr sz="1300" kern="1200">
        <a:solidFill>
          <a:schemeClr val="tx1"/>
        </a:solidFill>
        <a:latin typeface="Source Sans Pro"/>
        <a:ea typeface="+mn-ea"/>
        <a:cs typeface="+mn-cs"/>
      </a:defRPr>
    </a:lvl3pPr>
    <a:lvl4pPr marL="1535438" algn="l" defTabSz="511813" rtl="0" eaLnBrk="1" latinLnBrk="0" hangingPunct="1">
      <a:defRPr sz="1300" kern="1200">
        <a:solidFill>
          <a:schemeClr val="tx1"/>
        </a:solidFill>
        <a:latin typeface="Source Sans Pro"/>
        <a:ea typeface="+mn-ea"/>
        <a:cs typeface="+mn-cs"/>
      </a:defRPr>
    </a:lvl4pPr>
    <a:lvl5pPr marL="2047251" algn="l" defTabSz="511813" rtl="0" eaLnBrk="1" latinLnBrk="0" hangingPunct="1">
      <a:defRPr sz="1300" kern="1200">
        <a:solidFill>
          <a:schemeClr val="tx1"/>
        </a:solidFill>
        <a:latin typeface="Source Sans Pro"/>
        <a:ea typeface="+mn-ea"/>
        <a:cs typeface="+mn-cs"/>
      </a:defRPr>
    </a:lvl5pPr>
    <a:lvl6pPr marL="2559064" algn="l" defTabSz="5118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0876" algn="l" defTabSz="5118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2689" algn="l" defTabSz="5118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4502" algn="l" defTabSz="5118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1"/>
          <p:cNvSpPr>
            <a:spLocks noGrp="1" noChangeAspect="1"/>
          </p:cNvSpPr>
          <p:nvPr>
            <p:ph type="pic" sz="quarter" idx="10"/>
          </p:nvPr>
        </p:nvSpPr>
        <p:spPr>
          <a:xfrm>
            <a:off x="0" y="0"/>
            <a:ext cx="9144000" cy="6985000"/>
          </a:xfrm>
        </p:spPr>
        <p:txBody>
          <a:bodyPr>
            <a:normAutofit/>
          </a:bodyPr>
          <a:lstStyle>
            <a:lvl1pPr>
              <a:defRPr sz="17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6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 noChangeAspect="1"/>
          </p:cNvSpPr>
          <p:nvPr>
            <p:ph type="pic" sz="quarter" idx="10"/>
          </p:nvPr>
        </p:nvSpPr>
        <p:spPr>
          <a:xfrm>
            <a:off x="4572597" y="1686404"/>
            <a:ext cx="4571630" cy="3493295"/>
          </a:xfrm>
        </p:spPr>
        <p:txBody>
          <a:bodyPr>
            <a:norm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Oval 31"/>
          <p:cNvSpPr>
            <a:spLocks noChangeAspect="1"/>
          </p:cNvSpPr>
          <p:nvPr userDrawn="1"/>
        </p:nvSpPr>
        <p:spPr>
          <a:xfrm>
            <a:off x="8240866" y="6066999"/>
            <a:ext cx="253206" cy="33765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83" tIns="19192" rIns="38383" bIns="191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33" name="TextBox 32"/>
          <p:cNvSpPr txBox="1"/>
          <p:nvPr userDrawn="1"/>
        </p:nvSpPr>
        <p:spPr>
          <a:xfrm>
            <a:off x="1174815" y="6095712"/>
            <a:ext cx="1369112" cy="346535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  <a:latin typeface="Source Sans Pro"/>
                <a:cs typeface="Source Sans Pro"/>
              </a:rPr>
              <a:t>CORPORATE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Source Sans Pro"/>
                <a:cs typeface="Source Sans Pro"/>
              </a:rPr>
              <a:t>MADE BY: LOUIS TWELVE</a:t>
            </a:r>
            <a:endParaRPr lang="en-US" sz="1800" dirty="0">
              <a:solidFill>
                <a:schemeClr val="tx1"/>
              </a:solidFill>
              <a:latin typeface="Source Sans Pro"/>
              <a:cs typeface="Source Sans Pro"/>
            </a:endParaRPr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2234298" y="6278034"/>
            <a:ext cx="5865536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3273" y="6044671"/>
            <a:ext cx="348388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ctr">
              <a:defRPr sz="8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735893" y="6059569"/>
            <a:ext cx="475552" cy="473117"/>
            <a:chOff x="1157288" y="576263"/>
            <a:chExt cx="7051675" cy="5260975"/>
          </a:xfrm>
          <a:solidFill>
            <a:schemeClr val="tx1"/>
          </a:solidFill>
        </p:grpSpPr>
        <p:sp>
          <p:nvSpPr>
            <p:cNvPr id="37" name="Freeform 1"/>
            <p:cNvSpPr>
              <a:spLocks noChangeArrowheads="1"/>
            </p:cNvSpPr>
            <p:nvPr/>
          </p:nvSpPr>
          <p:spPr bwMode="auto">
            <a:xfrm>
              <a:off x="1157288" y="5356225"/>
              <a:ext cx="7051675" cy="481013"/>
            </a:xfrm>
            <a:custGeom>
              <a:avLst/>
              <a:gdLst>
                <a:gd name="T0" fmla="*/ 0 w 19589"/>
                <a:gd name="T1" fmla="*/ 1172 h 1337"/>
                <a:gd name="T2" fmla="*/ 0 w 19589"/>
                <a:gd name="T3" fmla="*/ 1172 h 1337"/>
                <a:gd name="T4" fmla="*/ 9456 w 19589"/>
                <a:gd name="T5" fmla="*/ 103 h 1337"/>
                <a:gd name="T6" fmla="*/ 19588 w 19589"/>
                <a:gd name="T7" fmla="*/ 1336 h 1337"/>
                <a:gd name="T8" fmla="*/ 9476 w 19589"/>
                <a:gd name="T9" fmla="*/ 658 h 1337"/>
                <a:gd name="T10" fmla="*/ 0 w 19589"/>
                <a:gd name="T11" fmla="*/ 1172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89" h="1337">
                  <a:moveTo>
                    <a:pt x="0" y="1172"/>
                  </a:moveTo>
                  <a:lnTo>
                    <a:pt x="0" y="1172"/>
                  </a:lnTo>
                  <a:cubicBezTo>
                    <a:pt x="0" y="1172"/>
                    <a:pt x="3741" y="103"/>
                    <a:pt x="9456" y="103"/>
                  </a:cubicBezTo>
                  <a:cubicBezTo>
                    <a:pt x="12888" y="0"/>
                    <a:pt x="17718" y="637"/>
                    <a:pt x="19588" y="1336"/>
                  </a:cubicBezTo>
                  <a:cubicBezTo>
                    <a:pt x="19588" y="1336"/>
                    <a:pt x="15354" y="617"/>
                    <a:pt x="9476" y="658"/>
                  </a:cubicBezTo>
                  <a:cubicBezTo>
                    <a:pt x="5057" y="679"/>
                    <a:pt x="0" y="1172"/>
                    <a:pt x="0" y="117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8" name="Freeform 2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  <a:gd name="T10" fmla="*/ 1974 w 1996"/>
                <a:gd name="T11" fmla="*/ 328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  <a:lnTo>
                    <a:pt x="1974" y="3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9" name="Freeform 3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0" name="Freeform 4"/>
            <p:cNvSpPr>
              <a:spLocks noChangeArrowheads="1"/>
            </p:cNvSpPr>
            <p:nvPr/>
          </p:nvSpPr>
          <p:spPr bwMode="auto">
            <a:xfrm>
              <a:off x="5834063" y="3359150"/>
              <a:ext cx="511175" cy="2101850"/>
            </a:xfrm>
            <a:custGeom>
              <a:avLst/>
              <a:gdLst>
                <a:gd name="T0" fmla="*/ 1418 w 1419"/>
                <a:gd name="T1" fmla="*/ 5838 h 5839"/>
                <a:gd name="T2" fmla="*/ 0 w 1419"/>
                <a:gd name="T3" fmla="*/ 5838 h 5839"/>
                <a:gd name="T4" fmla="*/ 0 w 1419"/>
                <a:gd name="T5" fmla="*/ 0 h 5839"/>
                <a:gd name="T6" fmla="*/ 1418 w 1419"/>
                <a:gd name="T7" fmla="*/ 1049 h 5839"/>
                <a:gd name="T8" fmla="*/ 1418 w 1419"/>
                <a:gd name="T9" fmla="*/ 5838 h 5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5839">
                  <a:moveTo>
                    <a:pt x="1418" y="5838"/>
                  </a:moveTo>
                  <a:lnTo>
                    <a:pt x="0" y="5838"/>
                  </a:lnTo>
                  <a:lnTo>
                    <a:pt x="0" y="0"/>
                  </a:lnTo>
                  <a:lnTo>
                    <a:pt x="1418" y="1049"/>
                  </a:lnTo>
                  <a:lnTo>
                    <a:pt x="1418" y="58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1" name="Freeform 5"/>
            <p:cNvSpPr>
              <a:spLocks noChangeArrowheads="1"/>
            </p:cNvSpPr>
            <p:nvPr/>
          </p:nvSpPr>
          <p:spPr bwMode="auto">
            <a:xfrm>
              <a:off x="3487738" y="2012950"/>
              <a:ext cx="1014412" cy="3448050"/>
            </a:xfrm>
            <a:custGeom>
              <a:avLst/>
              <a:gdLst>
                <a:gd name="T0" fmla="*/ 21 w 2817"/>
                <a:gd name="T1" fmla="*/ 9557 h 9578"/>
                <a:gd name="T2" fmla="*/ 0 w 2817"/>
                <a:gd name="T3" fmla="*/ 1171 h 9578"/>
                <a:gd name="T4" fmla="*/ 1274 w 2817"/>
                <a:gd name="T5" fmla="*/ 0 h 9578"/>
                <a:gd name="T6" fmla="*/ 2816 w 2817"/>
                <a:gd name="T7" fmla="*/ 986 h 9578"/>
                <a:gd name="T8" fmla="*/ 2816 w 2817"/>
                <a:gd name="T9" fmla="*/ 7748 h 9578"/>
                <a:gd name="T10" fmla="*/ 2590 w 2817"/>
                <a:gd name="T11" fmla="*/ 7933 h 9578"/>
                <a:gd name="T12" fmla="*/ 2569 w 2817"/>
                <a:gd name="T13" fmla="*/ 1171 h 9578"/>
                <a:gd name="T14" fmla="*/ 1378 w 2817"/>
                <a:gd name="T15" fmla="*/ 411 h 9578"/>
                <a:gd name="T16" fmla="*/ 1398 w 2817"/>
                <a:gd name="T17" fmla="*/ 9577 h 9578"/>
                <a:gd name="T18" fmla="*/ 21 w 2817"/>
                <a:gd name="T19" fmla="*/ 9557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7" h="9578">
                  <a:moveTo>
                    <a:pt x="21" y="9557"/>
                  </a:moveTo>
                  <a:lnTo>
                    <a:pt x="0" y="1171"/>
                  </a:lnTo>
                  <a:lnTo>
                    <a:pt x="1274" y="0"/>
                  </a:lnTo>
                  <a:lnTo>
                    <a:pt x="2816" y="986"/>
                  </a:lnTo>
                  <a:lnTo>
                    <a:pt x="2816" y="7748"/>
                  </a:lnTo>
                  <a:lnTo>
                    <a:pt x="2590" y="7933"/>
                  </a:lnTo>
                  <a:lnTo>
                    <a:pt x="2569" y="1171"/>
                  </a:lnTo>
                  <a:lnTo>
                    <a:pt x="1378" y="411"/>
                  </a:lnTo>
                  <a:lnTo>
                    <a:pt x="1398" y="9577"/>
                  </a:lnTo>
                  <a:lnTo>
                    <a:pt x="21" y="95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2" name="Freeform 6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  <a:gd name="T10" fmla="*/ 1378 w 1399"/>
                <a:gd name="T11" fmla="*/ 411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  <a:lnTo>
                    <a:pt x="1378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3" name="Freeform 7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4" name="Freeform 8"/>
            <p:cNvSpPr>
              <a:spLocks noChangeArrowheads="1"/>
            </p:cNvSpPr>
            <p:nvPr/>
          </p:nvSpPr>
          <p:spPr bwMode="auto">
            <a:xfrm>
              <a:off x="4857750" y="2700338"/>
              <a:ext cx="1022350" cy="2782887"/>
            </a:xfrm>
            <a:custGeom>
              <a:avLst/>
              <a:gdLst>
                <a:gd name="T0" fmla="*/ 2816 w 2838"/>
                <a:gd name="T1" fmla="*/ 7666 h 7729"/>
                <a:gd name="T2" fmla="*/ 2837 w 2838"/>
                <a:gd name="T3" fmla="*/ 945 h 7729"/>
                <a:gd name="T4" fmla="*/ 1542 w 2838"/>
                <a:gd name="T5" fmla="*/ 0 h 7729"/>
                <a:gd name="T6" fmla="*/ 0 w 2838"/>
                <a:gd name="T7" fmla="*/ 802 h 7729"/>
                <a:gd name="T8" fmla="*/ 0 w 2838"/>
                <a:gd name="T9" fmla="*/ 5960 h 7729"/>
                <a:gd name="T10" fmla="*/ 246 w 2838"/>
                <a:gd name="T11" fmla="*/ 6104 h 7729"/>
                <a:gd name="T12" fmla="*/ 246 w 2838"/>
                <a:gd name="T13" fmla="*/ 945 h 7729"/>
                <a:gd name="T14" fmla="*/ 1439 w 2838"/>
                <a:gd name="T15" fmla="*/ 350 h 7729"/>
                <a:gd name="T16" fmla="*/ 1439 w 2838"/>
                <a:gd name="T17" fmla="*/ 7728 h 7729"/>
                <a:gd name="T18" fmla="*/ 2816 w 2838"/>
                <a:gd name="T19" fmla="*/ 7666 h 7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8" h="7729">
                  <a:moveTo>
                    <a:pt x="2816" y="7666"/>
                  </a:moveTo>
                  <a:lnTo>
                    <a:pt x="2837" y="945"/>
                  </a:lnTo>
                  <a:lnTo>
                    <a:pt x="1542" y="0"/>
                  </a:lnTo>
                  <a:lnTo>
                    <a:pt x="0" y="802"/>
                  </a:lnTo>
                  <a:lnTo>
                    <a:pt x="0" y="5960"/>
                  </a:lnTo>
                  <a:lnTo>
                    <a:pt x="246" y="6104"/>
                  </a:lnTo>
                  <a:lnTo>
                    <a:pt x="246" y="945"/>
                  </a:lnTo>
                  <a:lnTo>
                    <a:pt x="1439" y="350"/>
                  </a:lnTo>
                  <a:lnTo>
                    <a:pt x="1439" y="7728"/>
                  </a:lnTo>
                  <a:lnTo>
                    <a:pt x="2816" y="766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5" name="Freeform 9"/>
            <p:cNvSpPr>
              <a:spLocks noChangeArrowheads="1"/>
            </p:cNvSpPr>
            <p:nvPr/>
          </p:nvSpPr>
          <p:spPr bwMode="auto">
            <a:xfrm>
              <a:off x="4518025" y="576263"/>
              <a:ext cx="325438" cy="1295400"/>
            </a:xfrm>
            <a:custGeom>
              <a:avLst/>
              <a:gdLst>
                <a:gd name="T0" fmla="*/ 903 w 904"/>
                <a:gd name="T1" fmla="*/ 3597 h 3598"/>
                <a:gd name="T2" fmla="*/ 0 w 904"/>
                <a:gd name="T3" fmla="*/ 3597 h 3598"/>
                <a:gd name="T4" fmla="*/ 451 w 904"/>
                <a:gd name="T5" fmla="*/ 0 h 3598"/>
                <a:gd name="T6" fmla="*/ 451 w 904"/>
                <a:gd name="T7" fmla="*/ 0 h 3598"/>
                <a:gd name="T8" fmla="*/ 903 w 904"/>
                <a:gd name="T9" fmla="*/ 3597 h 3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4" h="3598">
                  <a:moveTo>
                    <a:pt x="903" y="3597"/>
                  </a:moveTo>
                  <a:lnTo>
                    <a:pt x="0" y="3597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903" y="35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6" name="Freeform 10"/>
            <p:cNvSpPr>
              <a:spLocks noChangeArrowheads="1"/>
            </p:cNvSpPr>
            <p:nvPr/>
          </p:nvSpPr>
          <p:spPr bwMode="auto">
            <a:xfrm>
              <a:off x="4479925" y="1435100"/>
              <a:ext cx="414338" cy="784225"/>
            </a:xfrm>
            <a:custGeom>
              <a:avLst/>
              <a:gdLst>
                <a:gd name="T0" fmla="*/ 1150 w 1151"/>
                <a:gd name="T1" fmla="*/ 2179 h 2180"/>
                <a:gd name="T2" fmla="*/ 0 w 1151"/>
                <a:gd name="T3" fmla="*/ 2179 h 2180"/>
                <a:gd name="T4" fmla="*/ 0 w 1151"/>
                <a:gd name="T5" fmla="*/ 0 h 2180"/>
                <a:gd name="T6" fmla="*/ 1150 w 1151"/>
                <a:gd name="T7" fmla="*/ 0 h 2180"/>
                <a:gd name="T8" fmla="*/ 1150 w 1151"/>
                <a:gd name="T9" fmla="*/ 2179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2180">
                  <a:moveTo>
                    <a:pt x="1150" y="2179"/>
                  </a:moveTo>
                  <a:lnTo>
                    <a:pt x="0" y="2179"/>
                  </a:lnTo>
                  <a:lnTo>
                    <a:pt x="0" y="0"/>
                  </a:lnTo>
                  <a:lnTo>
                    <a:pt x="1150" y="0"/>
                  </a:lnTo>
                  <a:lnTo>
                    <a:pt x="1150" y="217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7" name="Freeform 11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  <a:gd name="T12" fmla="*/ 1542 w 1543"/>
                <a:gd name="T13" fmla="*/ 0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  <a:lnTo>
                    <a:pt x="154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8" name="Freeform 12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9" name="Freeform 13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0" name="Freeform 14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1" name="Freeform 15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  <a:gd name="T16" fmla="*/ 740 w 741"/>
                <a:gd name="T17" fmla="*/ 0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  <a:lnTo>
                    <a:pt x="7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2" name="Freeform 16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3" name="Freeform 17"/>
            <p:cNvSpPr>
              <a:spLocks noChangeArrowheads="1"/>
            </p:cNvSpPr>
            <p:nvPr/>
          </p:nvSpPr>
          <p:spPr bwMode="auto">
            <a:xfrm>
              <a:off x="4168775" y="2449513"/>
              <a:ext cx="44450" cy="3019425"/>
            </a:xfrm>
            <a:custGeom>
              <a:avLst/>
              <a:gdLst>
                <a:gd name="T0" fmla="*/ 0 w 124"/>
                <a:gd name="T1" fmla="*/ 0 h 8386"/>
                <a:gd name="T2" fmla="*/ 123 w 124"/>
                <a:gd name="T3" fmla="*/ 103 h 8386"/>
                <a:gd name="T4" fmla="*/ 123 w 124"/>
                <a:gd name="T5" fmla="*/ 8385 h 8386"/>
                <a:gd name="T6" fmla="*/ 0 w 124"/>
                <a:gd name="T7" fmla="*/ 8385 h 8386"/>
                <a:gd name="T8" fmla="*/ 0 w 124"/>
                <a:gd name="T9" fmla="*/ 0 h 8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386">
                  <a:moveTo>
                    <a:pt x="0" y="0"/>
                  </a:moveTo>
                  <a:lnTo>
                    <a:pt x="123" y="103"/>
                  </a:lnTo>
                  <a:lnTo>
                    <a:pt x="123" y="8385"/>
                  </a:lnTo>
                  <a:lnTo>
                    <a:pt x="0" y="8385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4" name="Freeform 18"/>
            <p:cNvSpPr>
              <a:spLocks noChangeArrowheads="1"/>
            </p:cNvSpPr>
            <p:nvPr/>
          </p:nvSpPr>
          <p:spPr bwMode="auto">
            <a:xfrm>
              <a:off x="5108575" y="3048000"/>
              <a:ext cx="44450" cy="2419350"/>
            </a:xfrm>
            <a:custGeom>
              <a:avLst/>
              <a:gdLst>
                <a:gd name="T0" fmla="*/ 123 w 124"/>
                <a:gd name="T1" fmla="*/ 0 h 6721"/>
                <a:gd name="T2" fmla="*/ 0 w 124"/>
                <a:gd name="T3" fmla="*/ 103 h 6721"/>
                <a:gd name="T4" fmla="*/ 0 w 124"/>
                <a:gd name="T5" fmla="*/ 6720 h 6721"/>
                <a:gd name="T6" fmla="*/ 123 w 124"/>
                <a:gd name="T7" fmla="*/ 6720 h 6721"/>
                <a:gd name="T8" fmla="*/ 123 w 124"/>
                <a:gd name="T9" fmla="*/ 0 h 6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6721">
                  <a:moveTo>
                    <a:pt x="123" y="0"/>
                  </a:moveTo>
                  <a:lnTo>
                    <a:pt x="0" y="103"/>
                  </a:lnTo>
                  <a:lnTo>
                    <a:pt x="0" y="6720"/>
                  </a:lnTo>
                  <a:lnTo>
                    <a:pt x="123" y="6720"/>
                  </a:lnTo>
                  <a:lnTo>
                    <a:pt x="12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480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 noChangeAspect="1"/>
          </p:cNvSpPr>
          <p:nvPr>
            <p:ph type="pic" sz="quarter" idx="10"/>
          </p:nvPr>
        </p:nvSpPr>
        <p:spPr>
          <a:xfrm>
            <a:off x="759377" y="1876778"/>
            <a:ext cx="685710" cy="9144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6"/>
          <p:cNvSpPr>
            <a:spLocks noGrp="1" noChangeAspect="1"/>
          </p:cNvSpPr>
          <p:nvPr>
            <p:ph type="pic" sz="quarter" idx="11"/>
          </p:nvPr>
        </p:nvSpPr>
        <p:spPr>
          <a:xfrm>
            <a:off x="3233412" y="1876778"/>
            <a:ext cx="685710" cy="9144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6"/>
          <p:cNvSpPr>
            <a:spLocks noGrp="1" noChangeAspect="1"/>
          </p:cNvSpPr>
          <p:nvPr>
            <p:ph type="pic" sz="quarter" idx="12"/>
          </p:nvPr>
        </p:nvSpPr>
        <p:spPr>
          <a:xfrm>
            <a:off x="5624899" y="1876778"/>
            <a:ext cx="685710" cy="9144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Oval 33"/>
          <p:cNvSpPr>
            <a:spLocks noChangeAspect="1"/>
          </p:cNvSpPr>
          <p:nvPr userDrawn="1"/>
        </p:nvSpPr>
        <p:spPr>
          <a:xfrm>
            <a:off x="8240866" y="6066999"/>
            <a:ext cx="253206" cy="33765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83" tIns="19192" rIns="38383" bIns="191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35" name="TextBox 34"/>
          <p:cNvSpPr txBox="1"/>
          <p:nvPr userDrawn="1"/>
        </p:nvSpPr>
        <p:spPr>
          <a:xfrm>
            <a:off x="1174815" y="6095712"/>
            <a:ext cx="1369112" cy="346535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  <a:latin typeface="Source Sans Pro"/>
                <a:cs typeface="Source Sans Pro"/>
              </a:rPr>
              <a:t>CORPORATE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Source Sans Pro"/>
                <a:cs typeface="Source Sans Pro"/>
              </a:rPr>
              <a:t>MADE BY: LOUIS TWELVE</a:t>
            </a:r>
            <a:endParaRPr lang="en-US" sz="1800" dirty="0">
              <a:solidFill>
                <a:schemeClr val="tx1"/>
              </a:solidFill>
              <a:latin typeface="Source Sans Pro"/>
              <a:cs typeface="Source Sans Pro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2234298" y="6278034"/>
            <a:ext cx="5865536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3273" y="6044671"/>
            <a:ext cx="348388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ctr">
              <a:defRPr sz="8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8" name="Group 37"/>
          <p:cNvGrpSpPr/>
          <p:nvPr userDrawn="1"/>
        </p:nvGrpSpPr>
        <p:grpSpPr>
          <a:xfrm>
            <a:off x="735893" y="6059569"/>
            <a:ext cx="475552" cy="473117"/>
            <a:chOff x="1157288" y="576263"/>
            <a:chExt cx="7051675" cy="5260975"/>
          </a:xfrm>
          <a:solidFill>
            <a:schemeClr val="tx1"/>
          </a:solidFill>
        </p:grpSpPr>
        <p:sp>
          <p:nvSpPr>
            <p:cNvPr id="39" name="Freeform 1"/>
            <p:cNvSpPr>
              <a:spLocks noChangeArrowheads="1"/>
            </p:cNvSpPr>
            <p:nvPr/>
          </p:nvSpPr>
          <p:spPr bwMode="auto">
            <a:xfrm>
              <a:off x="1157288" y="5356225"/>
              <a:ext cx="7051675" cy="481013"/>
            </a:xfrm>
            <a:custGeom>
              <a:avLst/>
              <a:gdLst>
                <a:gd name="T0" fmla="*/ 0 w 19589"/>
                <a:gd name="T1" fmla="*/ 1172 h 1337"/>
                <a:gd name="T2" fmla="*/ 0 w 19589"/>
                <a:gd name="T3" fmla="*/ 1172 h 1337"/>
                <a:gd name="T4" fmla="*/ 9456 w 19589"/>
                <a:gd name="T5" fmla="*/ 103 h 1337"/>
                <a:gd name="T6" fmla="*/ 19588 w 19589"/>
                <a:gd name="T7" fmla="*/ 1336 h 1337"/>
                <a:gd name="T8" fmla="*/ 9476 w 19589"/>
                <a:gd name="T9" fmla="*/ 658 h 1337"/>
                <a:gd name="T10" fmla="*/ 0 w 19589"/>
                <a:gd name="T11" fmla="*/ 1172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89" h="1337">
                  <a:moveTo>
                    <a:pt x="0" y="1172"/>
                  </a:moveTo>
                  <a:lnTo>
                    <a:pt x="0" y="1172"/>
                  </a:lnTo>
                  <a:cubicBezTo>
                    <a:pt x="0" y="1172"/>
                    <a:pt x="3741" y="103"/>
                    <a:pt x="9456" y="103"/>
                  </a:cubicBezTo>
                  <a:cubicBezTo>
                    <a:pt x="12888" y="0"/>
                    <a:pt x="17718" y="637"/>
                    <a:pt x="19588" y="1336"/>
                  </a:cubicBezTo>
                  <a:cubicBezTo>
                    <a:pt x="19588" y="1336"/>
                    <a:pt x="15354" y="617"/>
                    <a:pt x="9476" y="658"/>
                  </a:cubicBezTo>
                  <a:cubicBezTo>
                    <a:pt x="5057" y="679"/>
                    <a:pt x="0" y="1172"/>
                    <a:pt x="0" y="117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0" name="Freeform 2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  <a:gd name="T10" fmla="*/ 1974 w 1996"/>
                <a:gd name="T11" fmla="*/ 328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  <a:lnTo>
                    <a:pt x="1974" y="3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1" name="Freeform 3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2" name="Freeform 4"/>
            <p:cNvSpPr>
              <a:spLocks noChangeArrowheads="1"/>
            </p:cNvSpPr>
            <p:nvPr/>
          </p:nvSpPr>
          <p:spPr bwMode="auto">
            <a:xfrm>
              <a:off x="5834063" y="3359150"/>
              <a:ext cx="511175" cy="2101850"/>
            </a:xfrm>
            <a:custGeom>
              <a:avLst/>
              <a:gdLst>
                <a:gd name="T0" fmla="*/ 1418 w 1419"/>
                <a:gd name="T1" fmla="*/ 5838 h 5839"/>
                <a:gd name="T2" fmla="*/ 0 w 1419"/>
                <a:gd name="T3" fmla="*/ 5838 h 5839"/>
                <a:gd name="T4" fmla="*/ 0 w 1419"/>
                <a:gd name="T5" fmla="*/ 0 h 5839"/>
                <a:gd name="T6" fmla="*/ 1418 w 1419"/>
                <a:gd name="T7" fmla="*/ 1049 h 5839"/>
                <a:gd name="T8" fmla="*/ 1418 w 1419"/>
                <a:gd name="T9" fmla="*/ 5838 h 5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5839">
                  <a:moveTo>
                    <a:pt x="1418" y="5838"/>
                  </a:moveTo>
                  <a:lnTo>
                    <a:pt x="0" y="5838"/>
                  </a:lnTo>
                  <a:lnTo>
                    <a:pt x="0" y="0"/>
                  </a:lnTo>
                  <a:lnTo>
                    <a:pt x="1418" y="1049"/>
                  </a:lnTo>
                  <a:lnTo>
                    <a:pt x="1418" y="58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3" name="Freeform 5"/>
            <p:cNvSpPr>
              <a:spLocks noChangeArrowheads="1"/>
            </p:cNvSpPr>
            <p:nvPr/>
          </p:nvSpPr>
          <p:spPr bwMode="auto">
            <a:xfrm>
              <a:off x="3487738" y="2012950"/>
              <a:ext cx="1014412" cy="3448050"/>
            </a:xfrm>
            <a:custGeom>
              <a:avLst/>
              <a:gdLst>
                <a:gd name="T0" fmla="*/ 21 w 2817"/>
                <a:gd name="T1" fmla="*/ 9557 h 9578"/>
                <a:gd name="T2" fmla="*/ 0 w 2817"/>
                <a:gd name="T3" fmla="*/ 1171 h 9578"/>
                <a:gd name="T4" fmla="*/ 1274 w 2817"/>
                <a:gd name="T5" fmla="*/ 0 h 9578"/>
                <a:gd name="T6" fmla="*/ 2816 w 2817"/>
                <a:gd name="T7" fmla="*/ 986 h 9578"/>
                <a:gd name="T8" fmla="*/ 2816 w 2817"/>
                <a:gd name="T9" fmla="*/ 7748 h 9578"/>
                <a:gd name="T10" fmla="*/ 2590 w 2817"/>
                <a:gd name="T11" fmla="*/ 7933 h 9578"/>
                <a:gd name="T12" fmla="*/ 2569 w 2817"/>
                <a:gd name="T13" fmla="*/ 1171 h 9578"/>
                <a:gd name="T14" fmla="*/ 1378 w 2817"/>
                <a:gd name="T15" fmla="*/ 411 h 9578"/>
                <a:gd name="T16" fmla="*/ 1398 w 2817"/>
                <a:gd name="T17" fmla="*/ 9577 h 9578"/>
                <a:gd name="T18" fmla="*/ 21 w 2817"/>
                <a:gd name="T19" fmla="*/ 9557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7" h="9578">
                  <a:moveTo>
                    <a:pt x="21" y="9557"/>
                  </a:moveTo>
                  <a:lnTo>
                    <a:pt x="0" y="1171"/>
                  </a:lnTo>
                  <a:lnTo>
                    <a:pt x="1274" y="0"/>
                  </a:lnTo>
                  <a:lnTo>
                    <a:pt x="2816" y="986"/>
                  </a:lnTo>
                  <a:lnTo>
                    <a:pt x="2816" y="7748"/>
                  </a:lnTo>
                  <a:lnTo>
                    <a:pt x="2590" y="7933"/>
                  </a:lnTo>
                  <a:lnTo>
                    <a:pt x="2569" y="1171"/>
                  </a:lnTo>
                  <a:lnTo>
                    <a:pt x="1378" y="411"/>
                  </a:lnTo>
                  <a:lnTo>
                    <a:pt x="1398" y="9577"/>
                  </a:lnTo>
                  <a:lnTo>
                    <a:pt x="21" y="95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4" name="Freeform 6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  <a:gd name="T10" fmla="*/ 1378 w 1399"/>
                <a:gd name="T11" fmla="*/ 411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  <a:lnTo>
                    <a:pt x="1378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5" name="Freeform 7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6" name="Freeform 8"/>
            <p:cNvSpPr>
              <a:spLocks noChangeArrowheads="1"/>
            </p:cNvSpPr>
            <p:nvPr/>
          </p:nvSpPr>
          <p:spPr bwMode="auto">
            <a:xfrm>
              <a:off x="4857750" y="2700338"/>
              <a:ext cx="1022350" cy="2782887"/>
            </a:xfrm>
            <a:custGeom>
              <a:avLst/>
              <a:gdLst>
                <a:gd name="T0" fmla="*/ 2816 w 2838"/>
                <a:gd name="T1" fmla="*/ 7666 h 7729"/>
                <a:gd name="T2" fmla="*/ 2837 w 2838"/>
                <a:gd name="T3" fmla="*/ 945 h 7729"/>
                <a:gd name="T4" fmla="*/ 1542 w 2838"/>
                <a:gd name="T5" fmla="*/ 0 h 7729"/>
                <a:gd name="T6" fmla="*/ 0 w 2838"/>
                <a:gd name="T7" fmla="*/ 802 h 7729"/>
                <a:gd name="T8" fmla="*/ 0 w 2838"/>
                <a:gd name="T9" fmla="*/ 5960 h 7729"/>
                <a:gd name="T10" fmla="*/ 246 w 2838"/>
                <a:gd name="T11" fmla="*/ 6104 h 7729"/>
                <a:gd name="T12" fmla="*/ 246 w 2838"/>
                <a:gd name="T13" fmla="*/ 945 h 7729"/>
                <a:gd name="T14" fmla="*/ 1439 w 2838"/>
                <a:gd name="T15" fmla="*/ 350 h 7729"/>
                <a:gd name="T16" fmla="*/ 1439 w 2838"/>
                <a:gd name="T17" fmla="*/ 7728 h 7729"/>
                <a:gd name="T18" fmla="*/ 2816 w 2838"/>
                <a:gd name="T19" fmla="*/ 7666 h 7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8" h="7729">
                  <a:moveTo>
                    <a:pt x="2816" y="7666"/>
                  </a:moveTo>
                  <a:lnTo>
                    <a:pt x="2837" y="945"/>
                  </a:lnTo>
                  <a:lnTo>
                    <a:pt x="1542" y="0"/>
                  </a:lnTo>
                  <a:lnTo>
                    <a:pt x="0" y="802"/>
                  </a:lnTo>
                  <a:lnTo>
                    <a:pt x="0" y="5960"/>
                  </a:lnTo>
                  <a:lnTo>
                    <a:pt x="246" y="6104"/>
                  </a:lnTo>
                  <a:lnTo>
                    <a:pt x="246" y="945"/>
                  </a:lnTo>
                  <a:lnTo>
                    <a:pt x="1439" y="350"/>
                  </a:lnTo>
                  <a:lnTo>
                    <a:pt x="1439" y="7728"/>
                  </a:lnTo>
                  <a:lnTo>
                    <a:pt x="2816" y="766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7" name="Freeform 9"/>
            <p:cNvSpPr>
              <a:spLocks noChangeArrowheads="1"/>
            </p:cNvSpPr>
            <p:nvPr/>
          </p:nvSpPr>
          <p:spPr bwMode="auto">
            <a:xfrm>
              <a:off x="4518025" y="576263"/>
              <a:ext cx="325438" cy="1295400"/>
            </a:xfrm>
            <a:custGeom>
              <a:avLst/>
              <a:gdLst>
                <a:gd name="T0" fmla="*/ 903 w 904"/>
                <a:gd name="T1" fmla="*/ 3597 h 3598"/>
                <a:gd name="T2" fmla="*/ 0 w 904"/>
                <a:gd name="T3" fmla="*/ 3597 h 3598"/>
                <a:gd name="T4" fmla="*/ 451 w 904"/>
                <a:gd name="T5" fmla="*/ 0 h 3598"/>
                <a:gd name="T6" fmla="*/ 451 w 904"/>
                <a:gd name="T7" fmla="*/ 0 h 3598"/>
                <a:gd name="T8" fmla="*/ 903 w 904"/>
                <a:gd name="T9" fmla="*/ 3597 h 3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4" h="3598">
                  <a:moveTo>
                    <a:pt x="903" y="3597"/>
                  </a:moveTo>
                  <a:lnTo>
                    <a:pt x="0" y="3597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903" y="35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8" name="Freeform 10"/>
            <p:cNvSpPr>
              <a:spLocks noChangeArrowheads="1"/>
            </p:cNvSpPr>
            <p:nvPr/>
          </p:nvSpPr>
          <p:spPr bwMode="auto">
            <a:xfrm>
              <a:off x="4479925" y="1435100"/>
              <a:ext cx="414338" cy="784225"/>
            </a:xfrm>
            <a:custGeom>
              <a:avLst/>
              <a:gdLst>
                <a:gd name="T0" fmla="*/ 1150 w 1151"/>
                <a:gd name="T1" fmla="*/ 2179 h 2180"/>
                <a:gd name="T2" fmla="*/ 0 w 1151"/>
                <a:gd name="T3" fmla="*/ 2179 h 2180"/>
                <a:gd name="T4" fmla="*/ 0 w 1151"/>
                <a:gd name="T5" fmla="*/ 0 h 2180"/>
                <a:gd name="T6" fmla="*/ 1150 w 1151"/>
                <a:gd name="T7" fmla="*/ 0 h 2180"/>
                <a:gd name="T8" fmla="*/ 1150 w 1151"/>
                <a:gd name="T9" fmla="*/ 2179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2180">
                  <a:moveTo>
                    <a:pt x="1150" y="2179"/>
                  </a:moveTo>
                  <a:lnTo>
                    <a:pt x="0" y="2179"/>
                  </a:lnTo>
                  <a:lnTo>
                    <a:pt x="0" y="0"/>
                  </a:lnTo>
                  <a:lnTo>
                    <a:pt x="1150" y="0"/>
                  </a:lnTo>
                  <a:lnTo>
                    <a:pt x="1150" y="217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9" name="Freeform 11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  <a:gd name="T12" fmla="*/ 1542 w 1543"/>
                <a:gd name="T13" fmla="*/ 0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  <a:lnTo>
                    <a:pt x="154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0" name="Freeform 12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1" name="Freeform 13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2" name="Freeform 14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3" name="Freeform 15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  <a:gd name="T16" fmla="*/ 740 w 741"/>
                <a:gd name="T17" fmla="*/ 0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  <a:lnTo>
                    <a:pt x="7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4" name="Freeform 16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5" name="Freeform 17"/>
            <p:cNvSpPr>
              <a:spLocks noChangeArrowheads="1"/>
            </p:cNvSpPr>
            <p:nvPr/>
          </p:nvSpPr>
          <p:spPr bwMode="auto">
            <a:xfrm>
              <a:off x="4168775" y="2449513"/>
              <a:ext cx="44450" cy="3019425"/>
            </a:xfrm>
            <a:custGeom>
              <a:avLst/>
              <a:gdLst>
                <a:gd name="T0" fmla="*/ 0 w 124"/>
                <a:gd name="T1" fmla="*/ 0 h 8386"/>
                <a:gd name="T2" fmla="*/ 123 w 124"/>
                <a:gd name="T3" fmla="*/ 103 h 8386"/>
                <a:gd name="T4" fmla="*/ 123 w 124"/>
                <a:gd name="T5" fmla="*/ 8385 h 8386"/>
                <a:gd name="T6" fmla="*/ 0 w 124"/>
                <a:gd name="T7" fmla="*/ 8385 h 8386"/>
                <a:gd name="T8" fmla="*/ 0 w 124"/>
                <a:gd name="T9" fmla="*/ 0 h 8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386">
                  <a:moveTo>
                    <a:pt x="0" y="0"/>
                  </a:moveTo>
                  <a:lnTo>
                    <a:pt x="123" y="103"/>
                  </a:lnTo>
                  <a:lnTo>
                    <a:pt x="123" y="8385"/>
                  </a:lnTo>
                  <a:lnTo>
                    <a:pt x="0" y="8385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6" name="Freeform 18"/>
            <p:cNvSpPr>
              <a:spLocks noChangeArrowheads="1"/>
            </p:cNvSpPr>
            <p:nvPr/>
          </p:nvSpPr>
          <p:spPr bwMode="auto">
            <a:xfrm>
              <a:off x="5108575" y="3048000"/>
              <a:ext cx="44450" cy="2419350"/>
            </a:xfrm>
            <a:custGeom>
              <a:avLst/>
              <a:gdLst>
                <a:gd name="T0" fmla="*/ 123 w 124"/>
                <a:gd name="T1" fmla="*/ 0 h 6721"/>
                <a:gd name="T2" fmla="*/ 0 w 124"/>
                <a:gd name="T3" fmla="*/ 103 h 6721"/>
                <a:gd name="T4" fmla="*/ 0 w 124"/>
                <a:gd name="T5" fmla="*/ 6720 h 6721"/>
                <a:gd name="T6" fmla="*/ 123 w 124"/>
                <a:gd name="T7" fmla="*/ 6720 h 6721"/>
                <a:gd name="T8" fmla="*/ 123 w 124"/>
                <a:gd name="T9" fmla="*/ 0 h 6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6721">
                  <a:moveTo>
                    <a:pt x="123" y="0"/>
                  </a:moveTo>
                  <a:lnTo>
                    <a:pt x="0" y="103"/>
                  </a:lnTo>
                  <a:lnTo>
                    <a:pt x="0" y="6720"/>
                  </a:lnTo>
                  <a:lnTo>
                    <a:pt x="123" y="6720"/>
                  </a:lnTo>
                  <a:lnTo>
                    <a:pt x="12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10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Pad A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2"/>
          <p:cNvSpPr>
            <a:spLocks noGrp="1" noChangeAspect="1"/>
          </p:cNvSpPr>
          <p:nvPr>
            <p:ph type="pic" sz="quarter" idx="14"/>
          </p:nvPr>
        </p:nvSpPr>
        <p:spPr>
          <a:xfrm>
            <a:off x="0" y="-1"/>
            <a:ext cx="9144000" cy="3376691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0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>
            <a:spLocks noChangeAspect="1"/>
          </p:cNvSpPr>
          <p:nvPr userDrawn="1"/>
        </p:nvSpPr>
        <p:spPr>
          <a:xfrm>
            <a:off x="8240866" y="6066999"/>
            <a:ext cx="253206" cy="33765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83" tIns="19192" rIns="38383" bIns="191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74815" y="6095712"/>
            <a:ext cx="1369112" cy="346535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  <a:latin typeface="Source Sans Pro"/>
                <a:cs typeface="Source Sans Pro"/>
              </a:rPr>
              <a:t>CORPORATE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Source Sans Pro"/>
                <a:cs typeface="Source Sans Pro"/>
              </a:rPr>
              <a:t>MADE BY: LOUIS TWELVE</a:t>
            </a:r>
            <a:endParaRPr lang="en-US" sz="1800" dirty="0">
              <a:solidFill>
                <a:schemeClr val="tx1"/>
              </a:solidFill>
              <a:latin typeface="Source Sans Pro"/>
              <a:cs typeface="Source Sans Pro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234298" y="6278034"/>
            <a:ext cx="5865536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3273" y="6044671"/>
            <a:ext cx="348388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ctr">
              <a:defRPr sz="8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735893" y="6059569"/>
            <a:ext cx="475552" cy="473117"/>
            <a:chOff x="1157288" y="576263"/>
            <a:chExt cx="7051675" cy="5260975"/>
          </a:xfrm>
          <a:solidFill>
            <a:schemeClr val="tx1"/>
          </a:solidFill>
        </p:grpSpPr>
        <p:sp>
          <p:nvSpPr>
            <p:cNvPr id="8" name="Freeform 1"/>
            <p:cNvSpPr>
              <a:spLocks noChangeArrowheads="1"/>
            </p:cNvSpPr>
            <p:nvPr/>
          </p:nvSpPr>
          <p:spPr bwMode="auto">
            <a:xfrm>
              <a:off x="1157288" y="5356225"/>
              <a:ext cx="7051675" cy="481013"/>
            </a:xfrm>
            <a:custGeom>
              <a:avLst/>
              <a:gdLst>
                <a:gd name="T0" fmla="*/ 0 w 19589"/>
                <a:gd name="T1" fmla="*/ 1172 h 1337"/>
                <a:gd name="T2" fmla="*/ 0 w 19589"/>
                <a:gd name="T3" fmla="*/ 1172 h 1337"/>
                <a:gd name="T4" fmla="*/ 9456 w 19589"/>
                <a:gd name="T5" fmla="*/ 103 h 1337"/>
                <a:gd name="T6" fmla="*/ 19588 w 19589"/>
                <a:gd name="T7" fmla="*/ 1336 h 1337"/>
                <a:gd name="T8" fmla="*/ 9476 w 19589"/>
                <a:gd name="T9" fmla="*/ 658 h 1337"/>
                <a:gd name="T10" fmla="*/ 0 w 19589"/>
                <a:gd name="T11" fmla="*/ 1172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89" h="1337">
                  <a:moveTo>
                    <a:pt x="0" y="1172"/>
                  </a:moveTo>
                  <a:lnTo>
                    <a:pt x="0" y="1172"/>
                  </a:lnTo>
                  <a:cubicBezTo>
                    <a:pt x="0" y="1172"/>
                    <a:pt x="3741" y="103"/>
                    <a:pt x="9456" y="103"/>
                  </a:cubicBezTo>
                  <a:cubicBezTo>
                    <a:pt x="12888" y="0"/>
                    <a:pt x="17718" y="637"/>
                    <a:pt x="19588" y="1336"/>
                  </a:cubicBezTo>
                  <a:cubicBezTo>
                    <a:pt x="19588" y="1336"/>
                    <a:pt x="15354" y="617"/>
                    <a:pt x="9476" y="658"/>
                  </a:cubicBezTo>
                  <a:cubicBezTo>
                    <a:pt x="5057" y="679"/>
                    <a:pt x="0" y="1172"/>
                    <a:pt x="0" y="117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10" name="Freeform 2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  <a:gd name="T10" fmla="*/ 1974 w 1996"/>
                <a:gd name="T11" fmla="*/ 328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  <a:lnTo>
                    <a:pt x="1974" y="3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12" name="Freeform 3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14" name="Freeform 4"/>
            <p:cNvSpPr>
              <a:spLocks noChangeArrowheads="1"/>
            </p:cNvSpPr>
            <p:nvPr/>
          </p:nvSpPr>
          <p:spPr bwMode="auto">
            <a:xfrm>
              <a:off x="5834063" y="3359150"/>
              <a:ext cx="511175" cy="2101850"/>
            </a:xfrm>
            <a:custGeom>
              <a:avLst/>
              <a:gdLst>
                <a:gd name="T0" fmla="*/ 1418 w 1419"/>
                <a:gd name="T1" fmla="*/ 5838 h 5839"/>
                <a:gd name="T2" fmla="*/ 0 w 1419"/>
                <a:gd name="T3" fmla="*/ 5838 h 5839"/>
                <a:gd name="T4" fmla="*/ 0 w 1419"/>
                <a:gd name="T5" fmla="*/ 0 h 5839"/>
                <a:gd name="T6" fmla="*/ 1418 w 1419"/>
                <a:gd name="T7" fmla="*/ 1049 h 5839"/>
                <a:gd name="T8" fmla="*/ 1418 w 1419"/>
                <a:gd name="T9" fmla="*/ 5838 h 5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5839">
                  <a:moveTo>
                    <a:pt x="1418" y="5838"/>
                  </a:moveTo>
                  <a:lnTo>
                    <a:pt x="0" y="5838"/>
                  </a:lnTo>
                  <a:lnTo>
                    <a:pt x="0" y="0"/>
                  </a:lnTo>
                  <a:lnTo>
                    <a:pt x="1418" y="1049"/>
                  </a:lnTo>
                  <a:lnTo>
                    <a:pt x="1418" y="58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15" name="Freeform 5"/>
            <p:cNvSpPr>
              <a:spLocks noChangeArrowheads="1"/>
            </p:cNvSpPr>
            <p:nvPr/>
          </p:nvSpPr>
          <p:spPr bwMode="auto">
            <a:xfrm>
              <a:off x="3487738" y="2012950"/>
              <a:ext cx="1014412" cy="3448050"/>
            </a:xfrm>
            <a:custGeom>
              <a:avLst/>
              <a:gdLst>
                <a:gd name="T0" fmla="*/ 21 w 2817"/>
                <a:gd name="T1" fmla="*/ 9557 h 9578"/>
                <a:gd name="T2" fmla="*/ 0 w 2817"/>
                <a:gd name="T3" fmla="*/ 1171 h 9578"/>
                <a:gd name="T4" fmla="*/ 1274 w 2817"/>
                <a:gd name="T5" fmla="*/ 0 h 9578"/>
                <a:gd name="T6" fmla="*/ 2816 w 2817"/>
                <a:gd name="T7" fmla="*/ 986 h 9578"/>
                <a:gd name="T8" fmla="*/ 2816 w 2817"/>
                <a:gd name="T9" fmla="*/ 7748 h 9578"/>
                <a:gd name="T10" fmla="*/ 2590 w 2817"/>
                <a:gd name="T11" fmla="*/ 7933 h 9578"/>
                <a:gd name="T12" fmla="*/ 2569 w 2817"/>
                <a:gd name="T13" fmla="*/ 1171 h 9578"/>
                <a:gd name="T14" fmla="*/ 1378 w 2817"/>
                <a:gd name="T15" fmla="*/ 411 h 9578"/>
                <a:gd name="T16" fmla="*/ 1398 w 2817"/>
                <a:gd name="T17" fmla="*/ 9577 h 9578"/>
                <a:gd name="T18" fmla="*/ 21 w 2817"/>
                <a:gd name="T19" fmla="*/ 9557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7" h="9578">
                  <a:moveTo>
                    <a:pt x="21" y="9557"/>
                  </a:moveTo>
                  <a:lnTo>
                    <a:pt x="0" y="1171"/>
                  </a:lnTo>
                  <a:lnTo>
                    <a:pt x="1274" y="0"/>
                  </a:lnTo>
                  <a:lnTo>
                    <a:pt x="2816" y="986"/>
                  </a:lnTo>
                  <a:lnTo>
                    <a:pt x="2816" y="7748"/>
                  </a:lnTo>
                  <a:lnTo>
                    <a:pt x="2590" y="7933"/>
                  </a:lnTo>
                  <a:lnTo>
                    <a:pt x="2569" y="1171"/>
                  </a:lnTo>
                  <a:lnTo>
                    <a:pt x="1378" y="411"/>
                  </a:lnTo>
                  <a:lnTo>
                    <a:pt x="1398" y="9577"/>
                  </a:lnTo>
                  <a:lnTo>
                    <a:pt x="21" y="95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16" name="Freeform 6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  <a:gd name="T10" fmla="*/ 1378 w 1399"/>
                <a:gd name="T11" fmla="*/ 411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  <a:lnTo>
                    <a:pt x="1378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17" name="Freeform 7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18" name="Freeform 8"/>
            <p:cNvSpPr>
              <a:spLocks noChangeArrowheads="1"/>
            </p:cNvSpPr>
            <p:nvPr/>
          </p:nvSpPr>
          <p:spPr bwMode="auto">
            <a:xfrm>
              <a:off x="4857750" y="2700338"/>
              <a:ext cx="1022350" cy="2782887"/>
            </a:xfrm>
            <a:custGeom>
              <a:avLst/>
              <a:gdLst>
                <a:gd name="T0" fmla="*/ 2816 w 2838"/>
                <a:gd name="T1" fmla="*/ 7666 h 7729"/>
                <a:gd name="T2" fmla="*/ 2837 w 2838"/>
                <a:gd name="T3" fmla="*/ 945 h 7729"/>
                <a:gd name="T4" fmla="*/ 1542 w 2838"/>
                <a:gd name="T5" fmla="*/ 0 h 7729"/>
                <a:gd name="T6" fmla="*/ 0 w 2838"/>
                <a:gd name="T7" fmla="*/ 802 h 7729"/>
                <a:gd name="T8" fmla="*/ 0 w 2838"/>
                <a:gd name="T9" fmla="*/ 5960 h 7729"/>
                <a:gd name="T10" fmla="*/ 246 w 2838"/>
                <a:gd name="T11" fmla="*/ 6104 h 7729"/>
                <a:gd name="T12" fmla="*/ 246 w 2838"/>
                <a:gd name="T13" fmla="*/ 945 h 7729"/>
                <a:gd name="T14" fmla="*/ 1439 w 2838"/>
                <a:gd name="T15" fmla="*/ 350 h 7729"/>
                <a:gd name="T16" fmla="*/ 1439 w 2838"/>
                <a:gd name="T17" fmla="*/ 7728 h 7729"/>
                <a:gd name="T18" fmla="*/ 2816 w 2838"/>
                <a:gd name="T19" fmla="*/ 7666 h 7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8" h="7729">
                  <a:moveTo>
                    <a:pt x="2816" y="7666"/>
                  </a:moveTo>
                  <a:lnTo>
                    <a:pt x="2837" y="945"/>
                  </a:lnTo>
                  <a:lnTo>
                    <a:pt x="1542" y="0"/>
                  </a:lnTo>
                  <a:lnTo>
                    <a:pt x="0" y="802"/>
                  </a:lnTo>
                  <a:lnTo>
                    <a:pt x="0" y="5960"/>
                  </a:lnTo>
                  <a:lnTo>
                    <a:pt x="246" y="6104"/>
                  </a:lnTo>
                  <a:lnTo>
                    <a:pt x="246" y="945"/>
                  </a:lnTo>
                  <a:lnTo>
                    <a:pt x="1439" y="350"/>
                  </a:lnTo>
                  <a:lnTo>
                    <a:pt x="1439" y="7728"/>
                  </a:lnTo>
                  <a:lnTo>
                    <a:pt x="2816" y="766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19" name="Freeform 9"/>
            <p:cNvSpPr>
              <a:spLocks noChangeArrowheads="1"/>
            </p:cNvSpPr>
            <p:nvPr/>
          </p:nvSpPr>
          <p:spPr bwMode="auto">
            <a:xfrm>
              <a:off x="4518025" y="576263"/>
              <a:ext cx="325438" cy="1295400"/>
            </a:xfrm>
            <a:custGeom>
              <a:avLst/>
              <a:gdLst>
                <a:gd name="T0" fmla="*/ 903 w 904"/>
                <a:gd name="T1" fmla="*/ 3597 h 3598"/>
                <a:gd name="T2" fmla="*/ 0 w 904"/>
                <a:gd name="T3" fmla="*/ 3597 h 3598"/>
                <a:gd name="T4" fmla="*/ 451 w 904"/>
                <a:gd name="T5" fmla="*/ 0 h 3598"/>
                <a:gd name="T6" fmla="*/ 451 w 904"/>
                <a:gd name="T7" fmla="*/ 0 h 3598"/>
                <a:gd name="T8" fmla="*/ 903 w 904"/>
                <a:gd name="T9" fmla="*/ 3597 h 3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4" h="3598">
                  <a:moveTo>
                    <a:pt x="903" y="3597"/>
                  </a:moveTo>
                  <a:lnTo>
                    <a:pt x="0" y="3597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903" y="35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0" name="Freeform 10"/>
            <p:cNvSpPr>
              <a:spLocks noChangeArrowheads="1"/>
            </p:cNvSpPr>
            <p:nvPr/>
          </p:nvSpPr>
          <p:spPr bwMode="auto">
            <a:xfrm>
              <a:off x="4479925" y="1435100"/>
              <a:ext cx="414338" cy="784225"/>
            </a:xfrm>
            <a:custGeom>
              <a:avLst/>
              <a:gdLst>
                <a:gd name="T0" fmla="*/ 1150 w 1151"/>
                <a:gd name="T1" fmla="*/ 2179 h 2180"/>
                <a:gd name="T2" fmla="*/ 0 w 1151"/>
                <a:gd name="T3" fmla="*/ 2179 h 2180"/>
                <a:gd name="T4" fmla="*/ 0 w 1151"/>
                <a:gd name="T5" fmla="*/ 0 h 2180"/>
                <a:gd name="T6" fmla="*/ 1150 w 1151"/>
                <a:gd name="T7" fmla="*/ 0 h 2180"/>
                <a:gd name="T8" fmla="*/ 1150 w 1151"/>
                <a:gd name="T9" fmla="*/ 2179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2180">
                  <a:moveTo>
                    <a:pt x="1150" y="2179"/>
                  </a:moveTo>
                  <a:lnTo>
                    <a:pt x="0" y="2179"/>
                  </a:lnTo>
                  <a:lnTo>
                    <a:pt x="0" y="0"/>
                  </a:lnTo>
                  <a:lnTo>
                    <a:pt x="1150" y="0"/>
                  </a:lnTo>
                  <a:lnTo>
                    <a:pt x="1150" y="217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1" name="Freeform 11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  <a:gd name="T12" fmla="*/ 1542 w 1543"/>
                <a:gd name="T13" fmla="*/ 0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  <a:lnTo>
                    <a:pt x="154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2" name="Freeform 12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3" name="Freeform 13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4" name="Freeform 14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5" name="Freeform 15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  <a:gd name="T16" fmla="*/ 740 w 741"/>
                <a:gd name="T17" fmla="*/ 0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  <a:lnTo>
                    <a:pt x="7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6" name="Freeform 16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7" name="Freeform 17"/>
            <p:cNvSpPr>
              <a:spLocks noChangeArrowheads="1"/>
            </p:cNvSpPr>
            <p:nvPr/>
          </p:nvSpPr>
          <p:spPr bwMode="auto">
            <a:xfrm>
              <a:off x="4168775" y="2449513"/>
              <a:ext cx="44450" cy="3019425"/>
            </a:xfrm>
            <a:custGeom>
              <a:avLst/>
              <a:gdLst>
                <a:gd name="T0" fmla="*/ 0 w 124"/>
                <a:gd name="T1" fmla="*/ 0 h 8386"/>
                <a:gd name="T2" fmla="*/ 123 w 124"/>
                <a:gd name="T3" fmla="*/ 103 h 8386"/>
                <a:gd name="T4" fmla="*/ 123 w 124"/>
                <a:gd name="T5" fmla="*/ 8385 h 8386"/>
                <a:gd name="T6" fmla="*/ 0 w 124"/>
                <a:gd name="T7" fmla="*/ 8385 h 8386"/>
                <a:gd name="T8" fmla="*/ 0 w 124"/>
                <a:gd name="T9" fmla="*/ 0 h 8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386">
                  <a:moveTo>
                    <a:pt x="0" y="0"/>
                  </a:moveTo>
                  <a:lnTo>
                    <a:pt x="123" y="103"/>
                  </a:lnTo>
                  <a:lnTo>
                    <a:pt x="123" y="8385"/>
                  </a:lnTo>
                  <a:lnTo>
                    <a:pt x="0" y="8385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28" name="Freeform 18"/>
            <p:cNvSpPr>
              <a:spLocks noChangeArrowheads="1"/>
            </p:cNvSpPr>
            <p:nvPr/>
          </p:nvSpPr>
          <p:spPr bwMode="auto">
            <a:xfrm>
              <a:off x="5108575" y="3048000"/>
              <a:ext cx="44450" cy="2419350"/>
            </a:xfrm>
            <a:custGeom>
              <a:avLst/>
              <a:gdLst>
                <a:gd name="T0" fmla="*/ 123 w 124"/>
                <a:gd name="T1" fmla="*/ 0 h 6721"/>
                <a:gd name="T2" fmla="*/ 0 w 124"/>
                <a:gd name="T3" fmla="*/ 103 h 6721"/>
                <a:gd name="T4" fmla="*/ 0 w 124"/>
                <a:gd name="T5" fmla="*/ 6720 h 6721"/>
                <a:gd name="T6" fmla="*/ 123 w 124"/>
                <a:gd name="T7" fmla="*/ 6720 h 6721"/>
                <a:gd name="T8" fmla="*/ 123 w 124"/>
                <a:gd name="T9" fmla="*/ 0 h 6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6721">
                  <a:moveTo>
                    <a:pt x="123" y="0"/>
                  </a:moveTo>
                  <a:lnTo>
                    <a:pt x="0" y="103"/>
                  </a:lnTo>
                  <a:lnTo>
                    <a:pt x="0" y="6720"/>
                  </a:lnTo>
                  <a:lnTo>
                    <a:pt x="123" y="6720"/>
                  </a:lnTo>
                  <a:lnTo>
                    <a:pt x="12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190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>
            <a:spLocks noChangeAspect="1"/>
          </p:cNvSpPr>
          <p:nvPr userDrawn="1"/>
        </p:nvSpPr>
        <p:spPr>
          <a:xfrm>
            <a:off x="8240866" y="6066999"/>
            <a:ext cx="253206" cy="33765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83" tIns="19192" rIns="38383" bIns="191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34298" y="6278034"/>
            <a:ext cx="5865536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3273" y="6044671"/>
            <a:ext cx="348388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ctr">
              <a:defRPr sz="8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TextBox 32"/>
          <p:cNvSpPr txBox="1"/>
          <p:nvPr userDrawn="1"/>
        </p:nvSpPr>
        <p:spPr>
          <a:xfrm>
            <a:off x="1174815" y="6095712"/>
            <a:ext cx="1369112" cy="346535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  <a:latin typeface="Source Sans Pro"/>
                <a:cs typeface="Source Sans Pro"/>
              </a:rPr>
              <a:t>CORPORATE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Source Sans Pro"/>
                <a:cs typeface="Source Sans Pro"/>
              </a:rPr>
              <a:t>MADE BY: LOUIS TWELVE</a:t>
            </a:r>
            <a:endParaRPr lang="en-US" sz="1800" dirty="0">
              <a:solidFill>
                <a:schemeClr val="tx1"/>
              </a:solidFill>
              <a:latin typeface="Source Sans Pro"/>
              <a:cs typeface="Source Sans Pro"/>
            </a:endParaRP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735893" y="6059569"/>
            <a:ext cx="475552" cy="473117"/>
            <a:chOff x="1157288" y="576263"/>
            <a:chExt cx="7051675" cy="5260975"/>
          </a:xfrm>
          <a:solidFill>
            <a:schemeClr val="tx1"/>
          </a:solidFill>
        </p:grpSpPr>
        <p:sp>
          <p:nvSpPr>
            <p:cNvPr id="35" name="Freeform 1"/>
            <p:cNvSpPr>
              <a:spLocks noChangeArrowheads="1"/>
            </p:cNvSpPr>
            <p:nvPr/>
          </p:nvSpPr>
          <p:spPr bwMode="auto">
            <a:xfrm>
              <a:off x="1157288" y="5356225"/>
              <a:ext cx="7051675" cy="481013"/>
            </a:xfrm>
            <a:custGeom>
              <a:avLst/>
              <a:gdLst>
                <a:gd name="T0" fmla="*/ 0 w 19589"/>
                <a:gd name="T1" fmla="*/ 1172 h 1337"/>
                <a:gd name="T2" fmla="*/ 0 w 19589"/>
                <a:gd name="T3" fmla="*/ 1172 h 1337"/>
                <a:gd name="T4" fmla="*/ 9456 w 19589"/>
                <a:gd name="T5" fmla="*/ 103 h 1337"/>
                <a:gd name="T6" fmla="*/ 19588 w 19589"/>
                <a:gd name="T7" fmla="*/ 1336 h 1337"/>
                <a:gd name="T8" fmla="*/ 9476 w 19589"/>
                <a:gd name="T9" fmla="*/ 658 h 1337"/>
                <a:gd name="T10" fmla="*/ 0 w 19589"/>
                <a:gd name="T11" fmla="*/ 1172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89" h="1337">
                  <a:moveTo>
                    <a:pt x="0" y="1172"/>
                  </a:moveTo>
                  <a:lnTo>
                    <a:pt x="0" y="1172"/>
                  </a:lnTo>
                  <a:cubicBezTo>
                    <a:pt x="0" y="1172"/>
                    <a:pt x="3741" y="103"/>
                    <a:pt x="9456" y="103"/>
                  </a:cubicBezTo>
                  <a:cubicBezTo>
                    <a:pt x="12888" y="0"/>
                    <a:pt x="17718" y="637"/>
                    <a:pt x="19588" y="1336"/>
                  </a:cubicBezTo>
                  <a:cubicBezTo>
                    <a:pt x="19588" y="1336"/>
                    <a:pt x="15354" y="617"/>
                    <a:pt x="9476" y="658"/>
                  </a:cubicBezTo>
                  <a:cubicBezTo>
                    <a:pt x="5057" y="679"/>
                    <a:pt x="0" y="1172"/>
                    <a:pt x="0" y="117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6" name="Freeform 2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  <a:gd name="T10" fmla="*/ 1974 w 1996"/>
                <a:gd name="T11" fmla="*/ 328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  <a:lnTo>
                    <a:pt x="1974" y="3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7" name="Freeform 3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8" name="Freeform 4"/>
            <p:cNvSpPr>
              <a:spLocks noChangeArrowheads="1"/>
            </p:cNvSpPr>
            <p:nvPr/>
          </p:nvSpPr>
          <p:spPr bwMode="auto">
            <a:xfrm>
              <a:off x="5834063" y="3359150"/>
              <a:ext cx="511175" cy="2101850"/>
            </a:xfrm>
            <a:custGeom>
              <a:avLst/>
              <a:gdLst>
                <a:gd name="T0" fmla="*/ 1418 w 1419"/>
                <a:gd name="T1" fmla="*/ 5838 h 5839"/>
                <a:gd name="T2" fmla="*/ 0 w 1419"/>
                <a:gd name="T3" fmla="*/ 5838 h 5839"/>
                <a:gd name="T4" fmla="*/ 0 w 1419"/>
                <a:gd name="T5" fmla="*/ 0 h 5839"/>
                <a:gd name="T6" fmla="*/ 1418 w 1419"/>
                <a:gd name="T7" fmla="*/ 1049 h 5839"/>
                <a:gd name="T8" fmla="*/ 1418 w 1419"/>
                <a:gd name="T9" fmla="*/ 5838 h 5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5839">
                  <a:moveTo>
                    <a:pt x="1418" y="5838"/>
                  </a:moveTo>
                  <a:lnTo>
                    <a:pt x="0" y="5838"/>
                  </a:lnTo>
                  <a:lnTo>
                    <a:pt x="0" y="0"/>
                  </a:lnTo>
                  <a:lnTo>
                    <a:pt x="1418" y="1049"/>
                  </a:lnTo>
                  <a:lnTo>
                    <a:pt x="1418" y="58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9" name="Freeform 5"/>
            <p:cNvSpPr>
              <a:spLocks noChangeArrowheads="1"/>
            </p:cNvSpPr>
            <p:nvPr/>
          </p:nvSpPr>
          <p:spPr bwMode="auto">
            <a:xfrm>
              <a:off x="3487738" y="2012950"/>
              <a:ext cx="1014412" cy="3448050"/>
            </a:xfrm>
            <a:custGeom>
              <a:avLst/>
              <a:gdLst>
                <a:gd name="T0" fmla="*/ 21 w 2817"/>
                <a:gd name="T1" fmla="*/ 9557 h 9578"/>
                <a:gd name="T2" fmla="*/ 0 w 2817"/>
                <a:gd name="T3" fmla="*/ 1171 h 9578"/>
                <a:gd name="T4" fmla="*/ 1274 w 2817"/>
                <a:gd name="T5" fmla="*/ 0 h 9578"/>
                <a:gd name="T6" fmla="*/ 2816 w 2817"/>
                <a:gd name="T7" fmla="*/ 986 h 9578"/>
                <a:gd name="T8" fmla="*/ 2816 w 2817"/>
                <a:gd name="T9" fmla="*/ 7748 h 9578"/>
                <a:gd name="T10" fmla="*/ 2590 w 2817"/>
                <a:gd name="T11" fmla="*/ 7933 h 9578"/>
                <a:gd name="T12" fmla="*/ 2569 w 2817"/>
                <a:gd name="T13" fmla="*/ 1171 h 9578"/>
                <a:gd name="T14" fmla="*/ 1378 w 2817"/>
                <a:gd name="T15" fmla="*/ 411 h 9578"/>
                <a:gd name="T16" fmla="*/ 1398 w 2817"/>
                <a:gd name="T17" fmla="*/ 9577 h 9578"/>
                <a:gd name="T18" fmla="*/ 21 w 2817"/>
                <a:gd name="T19" fmla="*/ 9557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7" h="9578">
                  <a:moveTo>
                    <a:pt x="21" y="9557"/>
                  </a:moveTo>
                  <a:lnTo>
                    <a:pt x="0" y="1171"/>
                  </a:lnTo>
                  <a:lnTo>
                    <a:pt x="1274" y="0"/>
                  </a:lnTo>
                  <a:lnTo>
                    <a:pt x="2816" y="986"/>
                  </a:lnTo>
                  <a:lnTo>
                    <a:pt x="2816" y="7748"/>
                  </a:lnTo>
                  <a:lnTo>
                    <a:pt x="2590" y="7933"/>
                  </a:lnTo>
                  <a:lnTo>
                    <a:pt x="2569" y="1171"/>
                  </a:lnTo>
                  <a:lnTo>
                    <a:pt x="1378" y="411"/>
                  </a:lnTo>
                  <a:lnTo>
                    <a:pt x="1398" y="9577"/>
                  </a:lnTo>
                  <a:lnTo>
                    <a:pt x="21" y="95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0" name="Freeform 6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  <a:gd name="T10" fmla="*/ 1378 w 1399"/>
                <a:gd name="T11" fmla="*/ 411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  <a:lnTo>
                    <a:pt x="1378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1" name="Freeform 7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2" name="Freeform 8"/>
            <p:cNvSpPr>
              <a:spLocks noChangeArrowheads="1"/>
            </p:cNvSpPr>
            <p:nvPr/>
          </p:nvSpPr>
          <p:spPr bwMode="auto">
            <a:xfrm>
              <a:off x="4857750" y="2700338"/>
              <a:ext cx="1022350" cy="2782887"/>
            </a:xfrm>
            <a:custGeom>
              <a:avLst/>
              <a:gdLst>
                <a:gd name="T0" fmla="*/ 2816 w 2838"/>
                <a:gd name="T1" fmla="*/ 7666 h 7729"/>
                <a:gd name="T2" fmla="*/ 2837 w 2838"/>
                <a:gd name="T3" fmla="*/ 945 h 7729"/>
                <a:gd name="T4" fmla="*/ 1542 w 2838"/>
                <a:gd name="T5" fmla="*/ 0 h 7729"/>
                <a:gd name="T6" fmla="*/ 0 w 2838"/>
                <a:gd name="T7" fmla="*/ 802 h 7729"/>
                <a:gd name="T8" fmla="*/ 0 w 2838"/>
                <a:gd name="T9" fmla="*/ 5960 h 7729"/>
                <a:gd name="T10" fmla="*/ 246 w 2838"/>
                <a:gd name="T11" fmla="*/ 6104 h 7729"/>
                <a:gd name="T12" fmla="*/ 246 w 2838"/>
                <a:gd name="T13" fmla="*/ 945 h 7729"/>
                <a:gd name="T14" fmla="*/ 1439 w 2838"/>
                <a:gd name="T15" fmla="*/ 350 h 7729"/>
                <a:gd name="T16" fmla="*/ 1439 w 2838"/>
                <a:gd name="T17" fmla="*/ 7728 h 7729"/>
                <a:gd name="T18" fmla="*/ 2816 w 2838"/>
                <a:gd name="T19" fmla="*/ 7666 h 7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8" h="7729">
                  <a:moveTo>
                    <a:pt x="2816" y="7666"/>
                  </a:moveTo>
                  <a:lnTo>
                    <a:pt x="2837" y="945"/>
                  </a:lnTo>
                  <a:lnTo>
                    <a:pt x="1542" y="0"/>
                  </a:lnTo>
                  <a:lnTo>
                    <a:pt x="0" y="802"/>
                  </a:lnTo>
                  <a:lnTo>
                    <a:pt x="0" y="5960"/>
                  </a:lnTo>
                  <a:lnTo>
                    <a:pt x="246" y="6104"/>
                  </a:lnTo>
                  <a:lnTo>
                    <a:pt x="246" y="945"/>
                  </a:lnTo>
                  <a:lnTo>
                    <a:pt x="1439" y="350"/>
                  </a:lnTo>
                  <a:lnTo>
                    <a:pt x="1439" y="7728"/>
                  </a:lnTo>
                  <a:lnTo>
                    <a:pt x="2816" y="766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3" name="Freeform 9"/>
            <p:cNvSpPr>
              <a:spLocks noChangeArrowheads="1"/>
            </p:cNvSpPr>
            <p:nvPr/>
          </p:nvSpPr>
          <p:spPr bwMode="auto">
            <a:xfrm>
              <a:off x="4518025" y="576263"/>
              <a:ext cx="325438" cy="1295400"/>
            </a:xfrm>
            <a:custGeom>
              <a:avLst/>
              <a:gdLst>
                <a:gd name="T0" fmla="*/ 903 w 904"/>
                <a:gd name="T1" fmla="*/ 3597 h 3598"/>
                <a:gd name="T2" fmla="*/ 0 w 904"/>
                <a:gd name="T3" fmla="*/ 3597 h 3598"/>
                <a:gd name="T4" fmla="*/ 451 w 904"/>
                <a:gd name="T5" fmla="*/ 0 h 3598"/>
                <a:gd name="T6" fmla="*/ 451 w 904"/>
                <a:gd name="T7" fmla="*/ 0 h 3598"/>
                <a:gd name="T8" fmla="*/ 903 w 904"/>
                <a:gd name="T9" fmla="*/ 3597 h 3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4" h="3598">
                  <a:moveTo>
                    <a:pt x="903" y="3597"/>
                  </a:moveTo>
                  <a:lnTo>
                    <a:pt x="0" y="3597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903" y="35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4" name="Freeform 10"/>
            <p:cNvSpPr>
              <a:spLocks noChangeArrowheads="1"/>
            </p:cNvSpPr>
            <p:nvPr/>
          </p:nvSpPr>
          <p:spPr bwMode="auto">
            <a:xfrm>
              <a:off x="4479925" y="1435100"/>
              <a:ext cx="414338" cy="784225"/>
            </a:xfrm>
            <a:custGeom>
              <a:avLst/>
              <a:gdLst>
                <a:gd name="T0" fmla="*/ 1150 w 1151"/>
                <a:gd name="T1" fmla="*/ 2179 h 2180"/>
                <a:gd name="T2" fmla="*/ 0 w 1151"/>
                <a:gd name="T3" fmla="*/ 2179 h 2180"/>
                <a:gd name="T4" fmla="*/ 0 w 1151"/>
                <a:gd name="T5" fmla="*/ 0 h 2180"/>
                <a:gd name="T6" fmla="*/ 1150 w 1151"/>
                <a:gd name="T7" fmla="*/ 0 h 2180"/>
                <a:gd name="T8" fmla="*/ 1150 w 1151"/>
                <a:gd name="T9" fmla="*/ 2179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2180">
                  <a:moveTo>
                    <a:pt x="1150" y="2179"/>
                  </a:moveTo>
                  <a:lnTo>
                    <a:pt x="0" y="2179"/>
                  </a:lnTo>
                  <a:lnTo>
                    <a:pt x="0" y="0"/>
                  </a:lnTo>
                  <a:lnTo>
                    <a:pt x="1150" y="0"/>
                  </a:lnTo>
                  <a:lnTo>
                    <a:pt x="1150" y="217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5" name="Freeform 11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  <a:gd name="T12" fmla="*/ 1542 w 1543"/>
                <a:gd name="T13" fmla="*/ 0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  <a:lnTo>
                    <a:pt x="154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6" name="Freeform 12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7" name="Freeform 13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8" name="Freeform 14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9" name="Freeform 15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  <a:gd name="T16" fmla="*/ 740 w 741"/>
                <a:gd name="T17" fmla="*/ 0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  <a:lnTo>
                    <a:pt x="7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0" name="Freeform 16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1" name="Freeform 17"/>
            <p:cNvSpPr>
              <a:spLocks noChangeArrowheads="1"/>
            </p:cNvSpPr>
            <p:nvPr/>
          </p:nvSpPr>
          <p:spPr bwMode="auto">
            <a:xfrm>
              <a:off x="4168775" y="2449513"/>
              <a:ext cx="44450" cy="3019425"/>
            </a:xfrm>
            <a:custGeom>
              <a:avLst/>
              <a:gdLst>
                <a:gd name="T0" fmla="*/ 0 w 124"/>
                <a:gd name="T1" fmla="*/ 0 h 8386"/>
                <a:gd name="T2" fmla="*/ 123 w 124"/>
                <a:gd name="T3" fmla="*/ 103 h 8386"/>
                <a:gd name="T4" fmla="*/ 123 w 124"/>
                <a:gd name="T5" fmla="*/ 8385 h 8386"/>
                <a:gd name="T6" fmla="*/ 0 w 124"/>
                <a:gd name="T7" fmla="*/ 8385 h 8386"/>
                <a:gd name="T8" fmla="*/ 0 w 124"/>
                <a:gd name="T9" fmla="*/ 0 h 8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386">
                  <a:moveTo>
                    <a:pt x="0" y="0"/>
                  </a:moveTo>
                  <a:lnTo>
                    <a:pt x="123" y="103"/>
                  </a:lnTo>
                  <a:lnTo>
                    <a:pt x="123" y="8385"/>
                  </a:lnTo>
                  <a:lnTo>
                    <a:pt x="0" y="8385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2" name="Freeform 18"/>
            <p:cNvSpPr>
              <a:spLocks noChangeArrowheads="1"/>
            </p:cNvSpPr>
            <p:nvPr/>
          </p:nvSpPr>
          <p:spPr bwMode="auto">
            <a:xfrm>
              <a:off x="5108575" y="3048000"/>
              <a:ext cx="44450" cy="2419350"/>
            </a:xfrm>
            <a:custGeom>
              <a:avLst/>
              <a:gdLst>
                <a:gd name="T0" fmla="*/ 123 w 124"/>
                <a:gd name="T1" fmla="*/ 0 h 6721"/>
                <a:gd name="T2" fmla="*/ 0 w 124"/>
                <a:gd name="T3" fmla="*/ 103 h 6721"/>
                <a:gd name="T4" fmla="*/ 0 w 124"/>
                <a:gd name="T5" fmla="*/ 6720 h 6721"/>
                <a:gd name="T6" fmla="*/ 123 w 124"/>
                <a:gd name="T7" fmla="*/ 6720 h 6721"/>
                <a:gd name="T8" fmla="*/ 123 w 124"/>
                <a:gd name="T9" fmla="*/ 0 h 6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6721">
                  <a:moveTo>
                    <a:pt x="123" y="0"/>
                  </a:moveTo>
                  <a:lnTo>
                    <a:pt x="0" y="103"/>
                  </a:lnTo>
                  <a:lnTo>
                    <a:pt x="0" y="6720"/>
                  </a:lnTo>
                  <a:lnTo>
                    <a:pt x="123" y="6720"/>
                  </a:lnTo>
                  <a:lnTo>
                    <a:pt x="12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016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>
            <a:spLocks noChangeAspect="1"/>
          </p:cNvSpPr>
          <p:nvPr userDrawn="1"/>
        </p:nvSpPr>
        <p:spPr>
          <a:xfrm>
            <a:off x="8240866" y="6066999"/>
            <a:ext cx="253206" cy="33765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83" tIns="19192" rIns="38383" bIns="191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32" name="TextBox 31"/>
          <p:cNvSpPr txBox="1"/>
          <p:nvPr userDrawn="1"/>
        </p:nvSpPr>
        <p:spPr>
          <a:xfrm>
            <a:off x="1174815" y="6095712"/>
            <a:ext cx="1369112" cy="346535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  <a:latin typeface="Source Sans Pro"/>
                <a:cs typeface="Source Sans Pro"/>
              </a:rPr>
              <a:t>CORPORATE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Source Sans Pro"/>
                <a:cs typeface="Source Sans Pro"/>
              </a:rPr>
              <a:t>MADE BY: LOUIS TWELVE</a:t>
            </a:r>
            <a:endParaRPr lang="en-US" sz="1800" dirty="0">
              <a:solidFill>
                <a:schemeClr val="tx1"/>
              </a:solidFill>
              <a:latin typeface="Source Sans Pro"/>
              <a:cs typeface="Source Sans Pro"/>
            </a:endParaRPr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2234298" y="6278034"/>
            <a:ext cx="5865536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3273" y="6044671"/>
            <a:ext cx="348388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ctr">
              <a:defRPr sz="8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5" name="Group 34"/>
          <p:cNvGrpSpPr/>
          <p:nvPr userDrawn="1"/>
        </p:nvGrpSpPr>
        <p:grpSpPr>
          <a:xfrm>
            <a:off x="735893" y="6059569"/>
            <a:ext cx="475552" cy="473117"/>
            <a:chOff x="1157288" y="576263"/>
            <a:chExt cx="7051675" cy="5260975"/>
          </a:xfrm>
          <a:solidFill>
            <a:schemeClr val="tx1"/>
          </a:solidFill>
        </p:grpSpPr>
        <p:sp>
          <p:nvSpPr>
            <p:cNvPr id="36" name="Freeform 1"/>
            <p:cNvSpPr>
              <a:spLocks noChangeArrowheads="1"/>
            </p:cNvSpPr>
            <p:nvPr/>
          </p:nvSpPr>
          <p:spPr bwMode="auto">
            <a:xfrm>
              <a:off x="1157288" y="5356225"/>
              <a:ext cx="7051675" cy="481013"/>
            </a:xfrm>
            <a:custGeom>
              <a:avLst/>
              <a:gdLst>
                <a:gd name="T0" fmla="*/ 0 w 19589"/>
                <a:gd name="T1" fmla="*/ 1172 h 1337"/>
                <a:gd name="T2" fmla="*/ 0 w 19589"/>
                <a:gd name="T3" fmla="*/ 1172 h 1337"/>
                <a:gd name="T4" fmla="*/ 9456 w 19589"/>
                <a:gd name="T5" fmla="*/ 103 h 1337"/>
                <a:gd name="T6" fmla="*/ 19588 w 19589"/>
                <a:gd name="T7" fmla="*/ 1336 h 1337"/>
                <a:gd name="T8" fmla="*/ 9476 w 19589"/>
                <a:gd name="T9" fmla="*/ 658 h 1337"/>
                <a:gd name="T10" fmla="*/ 0 w 19589"/>
                <a:gd name="T11" fmla="*/ 1172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89" h="1337">
                  <a:moveTo>
                    <a:pt x="0" y="1172"/>
                  </a:moveTo>
                  <a:lnTo>
                    <a:pt x="0" y="1172"/>
                  </a:lnTo>
                  <a:cubicBezTo>
                    <a:pt x="0" y="1172"/>
                    <a:pt x="3741" y="103"/>
                    <a:pt x="9456" y="103"/>
                  </a:cubicBezTo>
                  <a:cubicBezTo>
                    <a:pt x="12888" y="0"/>
                    <a:pt x="17718" y="637"/>
                    <a:pt x="19588" y="1336"/>
                  </a:cubicBezTo>
                  <a:cubicBezTo>
                    <a:pt x="19588" y="1336"/>
                    <a:pt x="15354" y="617"/>
                    <a:pt x="9476" y="658"/>
                  </a:cubicBezTo>
                  <a:cubicBezTo>
                    <a:pt x="5057" y="679"/>
                    <a:pt x="0" y="1172"/>
                    <a:pt x="0" y="117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7" name="Freeform 2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  <a:gd name="T10" fmla="*/ 1974 w 1996"/>
                <a:gd name="T11" fmla="*/ 328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  <a:lnTo>
                    <a:pt x="1974" y="3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8" name="Freeform 3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9" name="Freeform 4"/>
            <p:cNvSpPr>
              <a:spLocks noChangeArrowheads="1"/>
            </p:cNvSpPr>
            <p:nvPr/>
          </p:nvSpPr>
          <p:spPr bwMode="auto">
            <a:xfrm>
              <a:off x="5834063" y="3359150"/>
              <a:ext cx="511175" cy="2101850"/>
            </a:xfrm>
            <a:custGeom>
              <a:avLst/>
              <a:gdLst>
                <a:gd name="T0" fmla="*/ 1418 w 1419"/>
                <a:gd name="T1" fmla="*/ 5838 h 5839"/>
                <a:gd name="T2" fmla="*/ 0 w 1419"/>
                <a:gd name="T3" fmla="*/ 5838 h 5839"/>
                <a:gd name="T4" fmla="*/ 0 w 1419"/>
                <a:gd name="T5" fmla="*/ 0 h 5839"/>
                <a:gd name="T6" fmla="*/ 1418 w 1419"/>
                <a:gd name="T7" fmla="*/ 1049 h 5839"/>
                <a:gd name="T8" fmla="*/ 1418 w 1419"/>
                <a:gd name="T9" fmla="*/ 5838 h 5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5839">
                  <a:moveTo>
                    <a:pt x="1418" y="5838"/>
                  </a:moveTo>
                  <a:lnTo>
                    <a:pt x="0" y="5838"/>
                  </a:lnTo>
                  <a:lnTo>
                    <a:pt x="0" y="0"/>
                  </a:lnTo>
                  <a:lnTo>
                    <a:pt x="1418" y="1049"/>
                  </a:lnTo>
                  <a:lnTo>
                    <a:pt x="1418" y="58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0" name="Freeform 5"/>
            <p:cNvSpPr>
              <a:spLocks noChangeArrowheads="1"/>
            </p:cNvSpPr>
            <p:nvPr/>
          </p:nvSpPr>
          <p:spPr bwMode="auto">
            <a:xfrm>
              <a:off x="3487738" y="2012950"/>
              <a:ext cx="1014412" cy="3448050"/>
            </a:xfrm>
            <a:custGeom>
              <a:avLst/>
              <a:gdLst>
                <a:gd name="T0" fmla="*/ 21 w 2817"/>
                <a:gd name="T1" fmla="*/ 9557 h 9578"/>
                <a:gd name="T2" fmla="*/ 0 w 2817"/>
                <a:gd name="T3" fmla="*/ 1171 h 9578"/>
                <a:gd name="T4" fmla="*/ 1274 w 2817"/>
                <a:gd name="T5" fmla="*/ 0 h 9578"/>
                <a:gd name="T6" fmla="*/ 2816 w 2817"/>
                <a:gd name="T7" fmla="*/ 986 h 9578"/>
                <a:gd name="T8" fmla="*/ 2816 w 2817"/>
                <a:gd name="T9" fmla="*/ 7748 h 9578"/>
                <a:gd name="T10" fmla="*/ 2590 w 2817"/>
                <a:gd name="T11" fmla="*/ 7933 h 9578"/>
                <a:gd name="T12" fmla="*/ 2569 w 2817"/>
                <a:gd name="T13" fmla="*/ 1171 h 9578"/>
                <a:gd name="T14" fmla="*/ 1378 w 2817"/>
                <a:gd name="T15" fmla="*/ 411 h 9578"/>
                <a:gd name="T16" fmla="*/ 1398 w 2817"/>
                <a:gd name="T17" fmla="*/ 9577 h 9578"/>
                <a:gd name="T18" fmla="*/ 21 w 2817"/>
                <a:gd name="T19" fmla="*/ 9557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7" h="9578">
                  <a:moveTo>
                    <a:pt x="21" y="9557"/>
                  </a:moveTo>
                  <a:lnTo>
                    <a:pt x="0" y="1171"/>
                  </a:lnTo>
                  <a:lnTo>
                    <a:pt x="1274" y="0"/>
                  </a:lnTo>
                  <a:lnTo>
                    <a:pt x="2816" y="986"/>
                  </a:lnTo>
                  <a:lnTo>
                    <a:pt x="2816" y="7748"/>
                  </a:lnTo>
                  <a:lnTo>
                    <a:pt x="2590" y="7933"/>
                  </a:lnTo>
                  <a:lnTo>
                    <a:pt x="2569" y="1171"/>
                  </a:lnTo>
                  <a:lnTo>
                    <a:pt x="1378" y="411"/>
                  </a:lnTo>
                  <a:lnTo>
                    <a:pt x="1398" y="9577"/>
                  </a:lnTo>
                  <a:lnTo>
                    <a:pt x="21" y="95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1" name="Freeform 6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  <a:gd name="T10" fmla="*/ 1378 w 1399"/>
                <a:gd name="T11" fmla="*/ 411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  <a:lnTo>
                    <a:pt x="1378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2" name="Freeform 7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3" name="Freeform 8"/>
            <p:cNvSpPr>
              <a:spLocks noChangeArrowheads="1"/>
            </p:cNvSpPr>
            <p:nvPr/>
          </p:nvSpPr>
          <p:spPr bwMode="auto">
            <a:xfrm>
              <a:off x="4857750" y="2700338"/>
              <a:ext cx="1022350" cy="2782887"/>
            </a:xfrm>
            <a:custGeom>
              <a:avLst/>
              <a:gdLst>
                <a:gd name="T0" fmla="*/ 2816 w 2838"/>
                <a:gd name="T1" fmla="*/ 7666 h 7729"/>
                <a:gd name="T2" fmla="*/ 2837 w 2838"/>
                <a:gd name="T3" fmla="*/ 945 h 7729"/>
                <a:gd name="T4" fmla="*/ 1542 w 2838"/>
                <a:gd name="T5" fmla="*/ 0 h 7729"/>
                <a:gd name="T6" fmla="*/ 0 w 2838"/>
                <a:gd name="T7" fmla="*/ 802 h 7729"/>
                <a:gd name="T8" fmla="*/ 0 w 2838"/>
                <a:gd name="T9" fmla="*/ 5960 h 7729"/>
                <a:gd name="T10" fmla="*/ 246 w 2838"/>
                <a:gd name="T11" fmla="*/ 6104 h 7729"/>
                <a:gd name="T12" fmla="*/ 246 w 2838"/>
                <a:gd name="T13" fmla="*/ 945 h 7729"/>
                <a:gd name="T14" fmla="*/ 1439 w 2838"/>
                <a:gd name="T15" fmla="*/ 350 h 7729"/>
                <a:gd name="T16" fmla="*/ 1439 w 2838"/>
                <a:gd name="T17" fmla="*/ 7728 h 7729"/>
                <a:gd name="T18" fmla="*/ 2816 w 2838"/>
                <a:gd name="T19" fmla="*/ 7666 h 7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8" h="7729">
                  <a:moveTo>
                    <a:pt x="2816" y="7666"/>
                  </a:moveTo>
                  <a:lnTo>
                    <a:pt x="2837" y="945"/>
                  </a:lnTo>
                  <a:lnTo>
                    <a:pt x="1542" y="0"/>
                  </a:lnTo>
                  <a:lnTo>
                    <a:pt x="0" y="802"/>
                  </a:lnTo>
                  <a:lnTo>
                    <a:pt x="0" y="5960"/>
                  </a:lnTo>
                  <a:lnTo>
                    <a:pt x="246" y="6104"/>
                  </a:lnTo>
                  <a:lnTo>
                    <a:pt x="246" y="945"/>
                  </a:lnTo>
                  <a:lnTo>
                    <a:pt x="1439" y="350"/>
                  </a:lnTo>
                  <a:lnTo>
                    <a:pt x="1439" y="7728"/>
                  </a:lnTo>
                  <a:lnTo>
                    <a:pt x="2816" y="766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4" name="Freeform 9"/>
            <p:cNvSpPr>
              <a:spLocks noChangeArrowheads="1"/>
            </p:cNvSpPr>
            <p:nvPr/>
          </p:nvSpPr>
          <p:spPr bwMode="auto">
            <a:xfrm>
              <a:off x="4518025" y="576263"/>
              <a:ext cx="325438" cy="1295400"/>
            </a:xfrm>
            <a:custGeom>
              <a:avLst/>
              <a:gdLst>
                <a:gd name="T0" fmla="*/ 903 w 904"/>
                <a:gd name="T1" fmla="*/ 3597 h 3598"/>
                <a:gd name="T2" fmla="*/ 0 w 904"/>
                <a:gd name="T3" fmla="*/ 3597 h 3598"/>
                <a:gd name="T4" fmla="*/ 451 w 904"/>
                <a:gd name="T5" fmla="*/ 0 h 3598"/>
                <a:gd name="T6" fmla="*/ 451 w 904"/>
                <a:gd name="T7" fmla="*/ 0 h 3598"/>
                <a:gd name="T8" fmla="*/ 903 w 904"/>
                <a:gd name="T9" fmla="*/ 3597 h 3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4" h="3598">
                  <a:moveTo>
                    <a:pt x="903" y="3597"/>
                  </a:moveTo>
                  <a:lnTo>
                    <a:pt x="0" y="3597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903" y="35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5" name="Freeform 10"/>
            <p:cNvSpPr>
              <a:spLocks noChangeArrowheads="1"/>
            </p:cNvSpPr>
            <p:nvPr/>
          </p:nvSpPr>
          <p:spPr bwMode="auto">
            <a:xfrm>
              <a:off x="4479925" y="1435100"/>
              <a:ext cx="414338" cy="784225"/>
            </a:xfrm>
            <a:custGeom>
              <a:avLst/>
              <a:gdLst>
                <a:gd name="T0" fmla="*/ 1150 w 1151"/>
                <a:gd name="T1" fmla="*/ 2179 h 2180"/>
                <a:gd name="T2" fmla="*/ 0 w 1151"/>
                <a:gd name="T3" fmla="*/ 2179 h 2180"/>
                <a:gd name="T4" fmla="*/ 0 w 1151"/>
                <a:gd name="T5" fmla="*/ 0 h 2180"/>
                <a:gd name="T6" fmla="*/ 1150 w 1151"/>
                <a:gd name="T7" fmla="*/ 0 h 2180"/>
                <a:gd name="T8" fmla="*/ 1150 w 1151"/>
                <a:gd name="T9" fmla="*/ 2179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2180">
                  <a:moveTo>
                    <a:pt x="1150" y="2179"/>
                  </a:moveTo>
                  <a:lnTo>
                    <a:pt x="0" y="2179"/>
                  </a:lnTo>
                  <a:lnTo>
                    <a:pt x="0" y="0"/>
                  </a:lnTo>
                  <a:lnTo>
                    <a:pt x="1150" y="0"/>
                  </a:lnTo>
                  <a:lnTo>
                    <a:pt x="1150" y="217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6" name="Freeform 11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  <a:gd name="T12" fmla="*/ 1542 w 1543"/>
                <a:gd name="T13" fmla="*/ 0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  <a:lnTo>
                    <a:pt x="154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7" name="Freeform 12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8" name="Freeform 13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9" name="Freeform 14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0" name="Freeform 15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  <a:gd name="T16" fmla="*/ 740 w 741"/>
                <a:gd name="T17" fmla="*/ 0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  <a:lnTo>
                    <a:pt x="7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1" name="Freeform 16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2" name="Freeform 17"/>
            <p:cNvSpPr>
              <a:spLocks noChangeArrowheads="1"/>
            </p:cNvSpPr>
            <p:nvPr/>
          </p:nvSpPr>
          <p:spPr bwMode="auto">
            <a:xfrm>
              <a:off x="4168775" y="2449513"/>
              <a:ext cx="44450" cy="3019425"/>
            </a:xfrm>
            <a:custGeom>
              <a:avLst/>
              <a:gdLst>
                <a:gd name="T0" fmla="*/ 0 w 124"/>
                <a:gd name="T1" fmla="*/ 0 h 8386"/>
                <a:gd name="T2" fmla="*/ 123 w 124"/>
                <a:gd name="T3" fmla="*/ 103 h 8386"/>
                <a:gd name="T4" fmla="*/ 123 w 124"/>
                <a:gd name="T5" fmla="*/ 8385 h 8386"/>
                <a:gd name="T6" fmla="*/ 0 w 124"/>
                <a:gd name="T7" fmla="*/ 8385 h 8386"/>
                <a:gd name="T8" fmla="*/ 0 w 124"/>
                <a:gd name="T9" fmla="*/ 0 h 8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386">
                  <a:moveTo>
                    <a:pt x="0" y="0"/>
                  </a:moveTo>
                  <a:lnTo>
                    <a:pt x="123" y="103"/>
                  </a:lnTo>
                  <a:lnTo>
                    <a:pt x="123" y="8385"/>
                  </a:lnTo>
                  <a:lnTo>
                    <a:pt x="0" y="8385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3" name="Freeform 18"/>
            <p:cNvSpPr>
              <a:spLocks noChangeArrowheads="1"/>
            </p:cNvSpPr>
            <p:nvPr/>
          </p:nvSpPr>
          <p:spPr bwMode="auto">
            <a:xfrm>
              <a:off x="5108575" y="3048000"/>
              <a:ext cx="44450" cy="2419350"/>
            </a:xfrm>
            <a:custGeom>
              <a:avLst/>
              <a:gdLst>
                <a:gd name="T0" fmla="*/ 123 w 124"/>
                <a:gd name="T1" fmla="*/ 0 h 6721"/>
                <a:gd name="T2" fmla="*/ 0 w 124"/>
                <a:gd name="T3" fmla="*/ 103 h 6721"/>
                <a:gd name="T4" fmla="*/ 0 w 124"/>
                <a:gd name="T5" fmla="*/ 6720 h 6721"/>
                <a:gd name="T6" fmla="*/ 123 w 124"/>
                <a:gd name="T7" fmla="*/ 6720 h 6721"/>
                <a:gd name="T8" fmla="*/ 123 w 124"/>
                <a:gd name="T9" fmla="*/ 0 h 6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6721">
                  <a:moveTo>
                    <a:pt x="123" y="0"/>
                  </a:moveTo>
                  <a:lnTo>
                    <a:pt x="0" y="103"/>
                  </a:lnTo>
                  <a:lnTo>
                    <a:pt x="0" y="6720"/>
                  </a:lnTo>
                  <a:lnTo>
                    <a:pt x="123" y="6720"/>
                  </a:lnTo>
                  <a:lnTo>
                    <a:pt x="12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802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 userDrawn="1"/>
        </p:nvSpPr>
        <p:spPr>
          <a:xfrm>
            <a:off x="8240866" y="6066999"/>
            <a:ext cx="253206" cy="33765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83" tIns="19192" rIns="38383" bIns="191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3273" y="6044671"/>
            <a:ext cx="348388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ctr">
              <a:defRPr sz="8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7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 noChangeAspect="1"/>
          </p:cNvSpPr>
          <p:nvPr>
            <p:ph type="pic" sz="quarter" idx="10"/>
          </p:nvPr>
        </p:nvSpPr>
        <p:spPr>
          <a:xfrm>
            <a:off x="0" y="723900"/>
            <a:ext cx="9144000" cy="44577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9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 noChangeAspect="1"/>
          </p:cNvSpPr>
          <p:nvPr>
            <p:ph type="pic" sz="quarter" idx="10"/>
          </p:nvPr>
        </p:nvSpPr>
        <p:spPr>
          <a:xfrm>
            <a:off x="0" y="1778002"/>
            <a:ext cx="3830612" cy="2822223"/>
          </a:xfrm>
        </p:spPr>
        <p:txBody>
          <a:bodyPr>
            <a:normAutofit/>
          </a:bodyPr>
          <a:lstStyle>
            <a:lvl1pPr marL="0" indent="0">
              <a:buNone/>
              <a:defRPr sz="1700"/>
            </a:lvl1pPr>
          </a:lstStyle>
          <a:p>
            <a:endParaRPr lang="en-US"/>
          </a:p>
        </p:txBody>
      </p:sp>
      <p:sp>
        <p:nvSpPr>
          <p:cNvPr id="34" name="Oval 33"/>
          <p:cNvSpPr>
            <a:spLocks noChangeAspect="1"/>
          </p:cNvSpPr>
          <p:nvPr userDrawn="1"/>
        </p:nvSpPr>
        <p:spPr>
          <a:xfrm>
            <a:off x="8240866" y="6066999"/>
            <a:ext cx="253206" cy="33765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83" tIns="19192" rIns="38383" bIns="191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35" name="TextBox 34"/>
          <p:cNvSpPr txBox="1"/>
          <p:nvPr userDrawn="1"/>
        </p:nvSpPr>
        <p:spPr>
          <a:xfrm>
            <a:off x="1174815" y="6095712"/>
            <a:ext cx="1369112" cy="346535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  <a:latin typeface="Source Sans Pro"/>
                <a:cs typeface="Source Sans Pro"/>
              </a:rPr>
              <a:t>CORPORATE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Source Sans Pro"/>
                <a:cs typeface="Source Sans Pro"/>
              </a:rPr>
              <a:t>MADE BY: LOUIS TWELVE</a:t>
            </a:r>
            <a:endParaRPr lang="en-US" sz="1800" dirty="0">
              <a:solidFill>
                <a:schemeClr val="tx1"/>
              </a:solidFill>
              <a:latin typeface="Source Sans Pro"/>
              <a:cs typeface="Source Sans Pro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2234298" y="6278034"/>
            <a:ext cx="5865536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3273" y="6044671"/>
            <a:ext cx="348388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ctr">
              <a:defRPr sz="8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8" name="Group 37"/>
          <p:cNvGrpSpPr/>
          <p:nvPr userDrawn="1"/>
        </p:nvGrpSpPr>
        <p:grpSpPr>
          <a:xfrm>
            <a:off x="735893" y="6059569"/>
            <a:ext cx="475552" cy="473117"/>
            <a:chOff x="1157288" y="576263"/>
            <a:chExt cx="7051675" cy="5260975"/>
          </a:xfrm>
          <a:solidFill>
            <a:schemeClr val="tx1"/>
          </a:solidFill>
        </p:grpSpPr>
        <p:sp>
          <p:nvSpPr>
            <p:cNvPr id="39" name="Freeform 1"/>
            <p:cNvSpPr>
              <a:spLocks noChangeArrowheads="1"/>
            </p:cNvSpPr>
            <p:nvPr/>
          </p:nvSpPr>
          <p:spPr bwMode="auto">
            <a:xfrm>
              <a:off x="1157288" y="5356225"/>
              <a:ext cx="7051675" cy="481013"/>
            </a:xfrm>
            <a:custGeom>
              <a:avLst/>
              <a:gdLst>
                <a:gd name="T0" fmla="*/ 0 w 19589"/>
                <a:gd name="T1" fmla="*/ 1172 h 1337"/>
                <a:gd name="T2" fmla="*/ 0 w 19589"/>
                <a:gd name="T3" fmla="*/ 1172 h 1337"/>
                <a:gd name="T4" fmla="*/ 9456 w 19589"/>
                <a:gd name="T5" fmla="*/ 103 h 1337"/>
                <a:gd name="T6" fmla="*/ 19588 w 19589"/>
                <a:gd name="T7" fmla="*/ 1336 h 1337"/>
                <a:gd name="T8" fmla="*/ 9476 w 19589"/>
                <a:gd name="T9" fmla="*/ 658 h 1337"/>
                <a:gd name="T10" fmla="*/ 0 w 19589"/>
                <a:gd name="T11" fmla="*/ 1172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89" h="1337">
                  <a:moveTo>
                    <a:pt x="0" y="1172"/>
                  </a:moveTo>
                  <a:lnTo>
                    <a:pt x="0" y="1172"/>
                  </a:lnTo>
                  <a:cubicBezTo>
                    <a:pt x="0" y="1172"/>
                    <a:pt x="3741" y="103"/>
                    <a:pt x="9456" y="103"/>
                  </a:cubicBezTo>
                  <a:cubicBezTo>
                    <a:pt x="12888" y="0"/>
                    <a:pt x="17718" y="637"/>
                    <a:pt x="19588" y="1336"/>
                  </a:cubicBezTo>
                  <a:cubicBezTo>
                    <a:pt x="19588" y="1336"/>
                    <a:pt x="15354" y="617"/>
                    <a:pt x="9476" y="658"/>
                  </a:cubicBezTo>
                  <a:cubicBezTo>
                    <a:pt x="5057" y="679"/>
                    <a:pt x="0" y="1172"/>
                    <a:pt x="0" y="117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0" name="Freeform 2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  <a:gd name="T10" fmla="*/ 1974 w 1996"/>
                <a:gd name="T11" fmla="*/ 328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  <a:lnTo>
                    <a:pt x="1974" y="3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1" name="Freeform 3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2" name="Freeform 4"/>
            <p:cNvSpPr>
              <a:spLocks noChangeArrowheads="1"/>
            </p:cNvSpPr>
            <p:nvPr/>
          </p:nvSpPr>
          <p:spPr bwMode="auto">
            <a:xfrm>
              <a:off x="5834063" y="3359150"/>
              <a:ext cx="511175" cy="2101850"/>
            </a:xfrm>
            <a:custGeom>
              <a:avLst/>
              <a:gdLst>
                <a:gd name="T0" fmla="*/ 1418 w 1419"/>
                <a:gd name="T1" fmla="*/ 5838 h 5839"/>
                <a:gd name="T2" fmla="*/ 0 w 1419"/>
                <a:gd name="T3" fmla="*/ 5838 h 5839"/>
                <a:gd name="T4" fmla="*/ 0 w 1419"/>
                <a:gd name="T5" fmla="*/ 0 h 5839"/>
                <a:gd name="T6" fmla="*/ 1418 w 1419"/>
                <a:gd name="T7" fmla="*/ 1049 h 5839"/>
                <a:gd name="T8" fmla="*/ 1418 w 1419"/>
                <a:gd name="T9" fmla="*/ 5838 h 5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5839">
                  <a:moveTo>
                    <a:pt x="1418" y="5838"/>
                  </a:moveTo>
                  <a:lnTo>
                    <a:pt x="0" y="5838"/>
                  </a:lnTo>
                  <a:lnTo>
                    <a:pt x="0" y="0"/>
                  </a:lnTo>
                  <a:lnTo>
                    <a:pt x="1418" y="1049"/>
                  </a:lnTo>
                  <a:lnTo>
                    <a:pt x="1418" y="58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3" name="Freeform 5"/>
            <p:cNvSpPr>
              <a:spLocks noChangeArrowheads="1"/>
            </p:cNvSpPr>
            <p:nvPr/>
          </p:nvSpPr>
          <p:spPr bwMode="auto">
            <a:xfrm>
              <a:off x="3487738" y="2012950"/>
              <a:ext cx="1014412" cy="3448050"/>
            </a:xfrm>
            <a:custGeom>
              <a:avLst/>
              <a:gdLst>
                <a:gd name="T0" fmla="*/ 21 w 2817"/>
                <a:gd name="T1" fmla="*/ 9557 h 9578"/>
                <a:gd name="T2" fmla="*/ 0 w 2817"/>
                <a:gd name="T3" fmla="*/ 1171 h 9578"/>
                <a:gd name="T4" fmla="*/ 1274 w 2817"/>
                <a:gd name="T5" fmla="*/ 0 h 9578"/>
                <a:gd name="T6" fmla="*/ 2816 w 2817"/>
                <a:gd name="T7" fmla="*/ 986 h 9578"/>
                <a:gd name="T8" fmla="*/ 2816 w 2817"/>
                <a:gd name="T9" fmla="*/ 7748 h 9578"/>
                <a:gd name="T10" fmla="*/ 2590 w 2817"/>
                <a:gd name="T11" fmla="*/ 7933 h 9578"/>
                <a:gd name="T12" fmla="*/ 2569 w 2817"/>
                <a:gd name="T13" fmla="*/ 1171 h 9578"/>
                <a:gd name="T14" fmla="*/ 1378 w 2817"/>
                <a:gd name="T15" fmla="*/ 411 h 9578"/>
                <a:gd name="T16" fmla="*/ 1398 w 2817"/>
                <a:gd name="T17" fmla="*/ 9577 h 9578"/>
                <a:gd name="T18" fmla="*/ 21 w 2817"/>
                <a:gd name="T19" fmla="*/ 9557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7" h="9578">
                  <a:moveTo>
                    <a:pt x="21" y="9557"/>
                  </a:moveTo>
                  <a:lnTo>
                    <a:pt x="0" y="1171"/>
                  </a:lnTo>
                  <a:lnTo>
                    <a:pt x="1274" y="0"/>
                  </a:lnTo>
                  <a:lnTo>
                    <a:pt x="2816" y="986"/>
                  </a:lnTo>
                  <a:lnTo>
                    <a:pt x="2816" y="7748"/>
                  </a:lnTo>
                  <a:lnTo>
                    <a:pt x="2590" y="7933"/>
                  </a:lnTo>
                  <a:lnTo>
                    <a:pt x="2569" y="1171"/>
                  </a:lnTo>
                  <a:lnTo>
                    <a:pt x="1378" y="411"/>
                  </a:lnTo>
                  <a:lnTo>
                    <a:pt x="1398" y="9577"/>
                  </a:lnTo>
                  <a:lnTo>
                    <a:pt x="21" y="95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4" name="Freeform 6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  <a:gd name="T10" fmla="*/ 1378 w 1399"/>
                <a:gd name="T11" fmla="*/ 411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  <a:lnTo>
                    <a:pt x="1378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5" name="Freeform 7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6" name="Freeform 8"/>
            <p:cNvSpPr>
              <a:spLocks noChangeArrowheads="1"/>
            </p:cNvSpPr>
            <p:nvPr/>
          </p:nvSpPr>
          <p:spPr bwMode="auto">
            <a:xfrm>
              <a:off x="4857750" y="2700338"/>
              <a:ext cx="1022350" cy="2782887"/>
            </a:xfrm>
            <a:custGeom>
              <a:avLst/>
              <a:gdLst>
                <a:gd name="T0" fmla="*/ 2816 w 2838"/>
                <a:gd name="T1" fmla="*/ 7666 h 7729"/>
                <a:gd name="T2" fmla="*/ 2837 w 2838"/>
                <a:gd name="T3" fmla="*/ 945 h 7729"/>
                <a:gd name="T4" fmla="*/ 1542 w 2838"/>
                <a:gd name="T5" fmla="*/ 0 h 7729"/>
                <a:gd name="T6" fmla="*/ 0 w 2838"/>
                <a:gd name="T7" fmla="*/ 802 h 7729"/>
                <a:gd name="T8" fmla="*/ 0 w 2838"/>
                <a:gd name="T9" fmla="*/ 5960 h 7729"/>
                <a:gd name="T10" fmla="*/ 246 w 2838"/>
                <a:gd name="T11" fmla="*/ 6104 h 7729"/>
                <a:gd name="T12" fmla="*/ 246 w 2838"/>
                <a:gd name="T13" fmla="*/ 945 h 7729"/>
                <a:gd name="T14" fmla="*/ 1439 w 2838"/>
                <a:gd name="T15" fmla="*/ 350 h 7729"/>
                <a:gd name="T16" fmla="*/ 1439 w 2838"/>
                <a:gd name="T17" fmla="*/ 7728 h 7729"/>
                <a:gd name="T18" fmla="*/ 2816 w 2838"/>
                <a:gd name="T19" fmla="*/ 7666 h 7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8" h="7729">
                  <a:moveTo>
                    <a:pt x="2816" y="7666"/>
                  </a:moveTo>
                  <a:lnTo>
                    <a:pt x="2837" y="945"/>
                  </a:lnTo>
                  <a:lnTo>
                    <a:pt x="1542" y="0"/>
                  </a:lnTo>
                  <a:lnTo>
                    <a:pt x="0" y="802"/>
                  </a:lnTo>
                  <a:lnTo>
                    <a:pt x="0" y="5960"/>
                  </a:lnTo>
                  <a:lnTo>
                    <a:pt x="246" y="6104"/>
                  </a:lnTo>
                  <a:lnTo>
                    <a:pt x="246" y="945"/>
                  </a:lnTo>
                  <a:lnTo>
                    <a:pt x="1439" y="350"/>
                  </a:lnTo>
                  <a:lnTo>
                    <a:pt x="1439" y="7728"/>
                  </a:lnTo>
                  <a:lnTo>
                    <a:pt x="2816" y="766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7" name="Freeform 9"/>
            <p:cNvSpPr>
              <a:spLocks noChangeArrowheads="1"/>
            </p:cNvSpPr>
            <p:nvPr/>
          </p:nvSpPr>
          <p:spPr bwMode="auto">
            <a:xfrm>
              <a:off x="4518025" y="576263"/>
              <a:ext cx="325438" cy="1295400"/>
            </a:xfrm>
            <a:custGeom>
              <a:avLst/>
              <a:gdLst>
                <a:gd name="T0" fmla="*/ 903 w 904"/>
                <a:gd name="T1" fmla="*/ 3597 h 3598"/>
                <a:gd name="T2" fmla="*/ 0 w 904"/>
                <a:gd name="T3" fmla="*/ 3597 h 3598"/>
                <a:gd name="T4" fmla="*/ 451 w 904"/>
                <a:gd name="T5" fmla="*/ 0 h 3598"/>
                <a:gd name="T6" fmla="*/ 451 w 904"/>
                <a:gd name="T7" fmla="*/ 0 h 3598"/>
                <a:gd name="T8" fmla="*/ 903 w 904"/>
                <a:gd name="T9" fmla="*/ 3597 h 3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4" h="3598">
                  <a:moveTo>
                    <a:pt x="903" y="3597"/>
                  </a:moveTo>
                  <a:lnTo>
                    <a:pt x="0" y="3597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903" y="35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8" name="Freeform 10"/>
            <p:cNvSpPr>
              <a:spLocks noChangeArrowheads="1"/>
            </p:cNvSpPr>
            <p:nvPr/>
          </p:nvSpPr>
          <p:spPr bwMode="auto">
            <a:xfrm>
              <a:off x="4479925" y="1435100"/>
              <a:ext cx="414338" cy="784225"/>
            </a:xfrm>
            <a:custGeom>
              <a:avLst/>
              <a:gdLst>
                <a:gd name="T0" fmla="*/ 1150 w 1151"/>
                <a:gd name="T1" fmla="*/ 2179 h 2180"/>
                <a:gd name="T2" fmla="*/ 0 w 1151"/>
                <a:gd name="T3" fmla="*/ 2179 h 2180"/>
                <a:gd name="T4" fmla="*/ 0 w 1151"/>
                <a:gd name="T5" fmla="*/ 0 h 2180"/>
                <a:gd name="T6" fmla="*/ 1150 w 1151"/>
                <a:gd name="T7" fmla="*/ 0 h 2180"/>
                <a:gd name="T8" fmla="*/ 1150 w 1151"/>
                <a:gd name="T9" fmla="*/ 2179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2180">
                  <a:moveTo>
                    <a:pt x="1150" y="2179"/>
                  </a:moveTo>
                  <a:lnTo>
                    <a:pt x="0" y="2179"/>
                  </a:lnTo>
                  <a:lnTo>
                    <a:pt x="0" y="0"/>
                  </a:lnTo>
                  <a:lnTo>
                    <a:pt x="1150" y="0"/>
                  </a:lnTo>
                  <a:lnTo>
                    <a:pt x="1150" y="217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9" name="Freeform 11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  <a:gd name="T12" fmla="*/ 1542 w 1543"/>
                <a:gd name="T13" fmla="*/ 0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  <a:lnTo>
                    <a:pt x="154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0" name="Freeform 12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1" name="Freeform 13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2" name="Freeform 14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3" name="Freeform 15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  <a:gd name="T16" fmla="*/ 740 w 741"/>
                <a:gd name="T17" fmla="*/ 0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  <a:lnTo>
                    <a:pt x="7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4" name="Freeform 16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5" name="Freeform 17"/>
            <p:cNvSpPr>
              <a:spLocks noChangeArrowheads="1"/>
            </p:cNvSpPr>
            <p:nvPr/>
          </p:nvSpPr>
          <p:spPr bwMode="auto">
            <a:xfrm>
              <a:off x="4168775" y="2449513"/>
              <a:ext cx="44450" cy="3019425"/>
            </a:xfrm>
            <a:custGeom>
              <a:avLst/>
              <a:gdLst>
                <a:gd name="T0" fmla="*/ 0 w 124"/>
                <a:gd name="T1" fmla="*/ 0 h 8386"/>
                <a:gd name="T2" fmla="*/ 123 w 124"/>
                <a:gd name="T3" fmla="*/ 103 h 8386"/>
                <a:gd name="T4" fmla="*/ 123 w 124"/>
                <a:gd name="T5" fmla="*/ 8385 h 8386"/>
                <a:gd name="T6" fmla="*/ 0 w 124"/>
                <a:gd name="T7" fmla="*/ 8385 h 8386"/>
                <a:gd name="T8" fmla="*/ 0 w 124"/>
                <a:gd name="T9" fmla="*/ 0 h 8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386">
                  <a:moveTo>
                    <a:pt x="0" y="0"/>
                  </a:moveTo>
                  <a:lnTo>
                    <a:pt x="123" y="103"/>
                  </a:lnTo>
                  <a:lnTo>
                    <a:pt x="123" y="8385"/>
                  </a:lnTo>
                  <a:lnTo>
                    <a:pt x="0" y="8385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6" name="Freeform 18"/>
            <p:cNvSpPr>
              <a:spLocks noChangeArrowheads="1"/>
            </p:cNvSpPr>
            <p:nvPr/>
          </p:nvSpPr>
          <p:spPr bwMode="auto">
            <a:xfrm>
              <a:off x="5108575" y="3048000"/>
              <a:ext cx="44450" cy="2419350"/>
            </a:xfrm>
            <a:custGeom>
              <a:avLst/>
              <a:gdLst>
                <a:gd name="T0" fmla="*/ 123 w 124"/>
                <a:gd name="T1" fmla="*/ 0 h 6721"/>
                <a:gd name="T2" fmla="*/ 0 w 124"/>
                <a:gd name="T3" fmla="*/ 103 h 6721"/>
                <a:gd name="T4" fmla="*/ 0 w 124"/>
                <a:gd name="T5" fmla="*/ 6720 h 6721"/>
                <a:gd name="T6" fmla="*/ 123 w 124"/>
                <a:gd name="T7" fmla="*/ 6720 h 6721"/>
                <a:gd name="T8" fmla="*/ 123 w 124"/>
                <a:gd name="T9" fmla="*/ 0 h 6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6721">
                  <a:moveTo>
                    <a:pt x="123" y="0"/>
                  </a:moveTo>
                  <a:lnTo>
                    <a:pt x="0" y="103"/>
                  </a:lnTo>
                  <a:lnTo>
                    <a:pt x="0" y="6720"/>
                  </a:lnTo>
                  <a:lnTo>
                    <a:pt x="123" y="6720"/>
                  </a:lnTo>
                  <a:lnTo>
                    <a:pt x="12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61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Whit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24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 noChangeAspect="1"/>
          </p:cNvSpPr>
          <p:nvPr>
            <p:ph type="pic" sz="quarter" idx="10"/>
          </p:nvPr>
        </p:nvSpPr>
        <p:spPr>
          <a:xfrm>
            <a:off x="0" y="1686404"/>
            <a:ext cx="4571630" cy="3493295"/>
          </a:xfrm>
        </p:spPr>
        <p:txBody>
          <a:bodyPr>
            <a:norm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Oval 31"/>
          <p:cNvSpPr>
            <a:spLocks noChangeAspect="1"/>
          </p:cNvSpPr>
          <p:nvPr userDrawn="1"/>
        </p:nvSpPr>
        <p:spPr>
          <a:xfrm>
            <a:off x="8240866" y="6066999"/>
            <a:ext cx="253206" cy="33765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83" tIns="19192" rIns="38383" bIns="191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33" name="TextBox 32"/>
          <p:cNvSpPr txBox="1"/>
          <p:nvPr userDrawn="1"/>
        </p:nvSpPr>
        <p:spPr>
          <a:xfrm>
            <a:off x="1174815" y="6095712"/>
            <a:ext cx="1369112" cy="346535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1300" dirty="0" smtClean="0">
                <a:solidFill>
                  <a:schemeClr val="tx1"/>
                </a:solidFill>
                <a:latin typeface="Source Sans Pro"/>
                <a:cs typeface="Source Sans Pro"/>
              </a:rPr>
              <a:t>CORPORATE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Source Sans Pro"/>
                <a:cs typeface="Source Sans Pro"/>
              </a:rPr>
              <a:t>MADE BY: LOUIS TWELVE</a:t>
            </a:r>
            <a:endParaRPr lang="en-US" sz="1800" dirty="0">
              <a:solidFill>
                <a:schemeClr val="tx1"/>
              </a:solidFill>
              <a:latin typeface="Source Sans Pro"/>
              <a:cs typeface="Source Sans Pro"/>
            </a:endParaRPr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2234298" y="6278034"/>
            <a:ext cx="5865536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3273" y="6044671"/>
            <a:ext cx="348388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ctr">
              <a:defRPr sz="8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735893" y="6059569"/>
            <a:ext cx="475552" cy="473117"/>
            <a:chOff x="1157288" y="576263"/>
            <a:chExt cx="7051675" cy="5260975"/>
          </a:xfrm>
          <a:solidFill>
            <a:schemeClr val="tx1"/>
          </a:solidFill>
        </p:grpSpPr>
        <p:sp>
          <p:nvSpPr>
            <p:cNvPr id="37" name="Freeform 1"/>
            <p:cNvSpPr>
              <a:spLocks noChangeArrowheads="1"/>
            </p:cNvSpPr>
            <p:nvPr/>
          </p:nvSpPr>
          <p:spPr bwMode="auto">
            <a:xfrm>
              <a:off x="1157288" y="5356225"/>
              <a:ext cx="7051675" cy="481013"/>
            </a:xfrm>
            <a:custGeom>
              <a:avLst/>
              <a:gdLst>
                <a:gd name="T0" fmla="*/ 0 w 19589"/>
                <a:gd name="T1" fmla="*/ 1172 h 1337"/>
                <a:gd name="T2" fmla="*/ 0 w 19589"/>
                <a:gd name="T3" fmla="*/ 1172 h 1337"/>
                <a:gd name="T4" fmla="*/ 9456 w 19589"/>
                <a:gd name="T5" fmla="*/ 103 h 1337"/>
                <a:gd name="T6" fmla="*/ 19588 w 19589"/>
                <a:gd name="T7" fmla="*/ 1336 h 1337"/>
                <a:gd name="T8" fmla="*/ 9476 w 19589"/>
                <a:gd name="T9" fmla="*/ 658 h 1337"/>
                <a:gd name="T10" fmla="*/ 0 w 19589"/>
                <a:gd name="T11" fmla="*/ 1172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89" h="1337">
                  <a:moveTo>
                    <a:pt x="0" y="1172"/>
                  </a:moveTo>
                  <a:lnTo>
                    <a:pt x="0" y="1172"/>
                  </a:lnTo>
                  <a:cubicBezTo>
                    <a:pt x="0" y="1172"/>
                    <a:pt x="3741" y="103"/>
                    <a:pt x="9456" y="103"/>
                  </a:cubicBezTo>
                  <a:cubicBezTo>
                    <a:pt x="12888" y="0"/>
                    <a:pt x="17718" y="637"/>
                    <a:pt x="19588" y="1336"/>
                  </a:cubicBezTo>
                  <a:cubicBezTo>
                    <a:pt x="19588" y="1336"/>
                    <a:pt x="15354" y="617"/>
                    <a:pt x="9476" y="658"/>
                  </a:cubicBezTo>
                  <a:cubicBezTo>
                    <a:pt x="5057" y="679"/>
                    <a:pt x="0" y="1172"/>
                    <a:pt x="0" y="117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8" name="Freeform 2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  <a:gd name="T10" fmla="*/ 1974 w 1996"/>
                <a:gd name="T11" fmla="*/ 328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  <a:lnTo>
                    <a:pt x="1974" y="3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39" name="Freeform 3"/>
            <p:cNvSpPr>
              <a:spLocks noChangeArrowheads="1"/>
            </p:cNvSpPr>
            <p:nvPr/>
          </p:nvSpPr>
          <p:spPr bwMode="auto">
            <a:xfrm>
              <a:off x="3028950" y="2655888"/>
              <a:ext cx="719138" cy="2805112"/>
            </a:xfrm>
            <a:custGeom>
              <a:avLst/>
              <a:gdLst>
                <a:gd name="T0" fmla="*/ 1974 w 1996"/>
                <a:gd name="T1" fmla="*/ 328 h 7790"/>
                <a:gd name="T2" fmla="*/ 1995 w 1996"/>
                <a:gd name="T3" fmla="*/ 7789 h 7790"/>
                <a:gd name="T4" fmla="*/ 42 w 1996"/>
                <a:gd name="T5" fmla="*/ 7789 h 7790"/>
                <a:gd name="T6" fmla="*/ 0 w 1996"/>
                <a:gd name="T7" fmla="*/ 1521 h 7790"/>
                <a:gd name="T8" fmla="*/ 1727 w 1996"/>
                <a:gd name="T9" fmla="*/ 0 h 7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6" h="7790">
                  <a:moveTo>
                    <a:pt x="1974" y="328"/>
                  </a:moveTo>
                  <a:lnTo>
                    <a:pt x="1995" y="7789"/>
                  </a:lnTo>
                  <a:lnTo>
                    <a:pt x="42" y="7789"/>
                  </a:lnTo>
                  <a:lnTo>
                    <a:pt x="0" y="1521"/>
                  </a:lnTo>
                  <a:lnTo>
                    <a:pt x="172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0" name="Freeform 4"/>
            <p:cNvSpPr>
              <a:spLocks noChangeArrowheads="1"/>
            </p:cNvSpPr>
            <p:nvPr/>
          </p:nvSpPr>
          <p:spPr bwMode="auto">
            <a:xfrm>
              <a:off x="5834063" y="3359150"/>
              <a:ext cx="511175" cy="2101850"/>
            </a:xfrm>
            <a:custGeom>
              <a:avLst/>
              <a:gdLst>
                <a:gd name="T0" fmla="*/ 1418 w 1419"/>
                <a:gd name="T1" fmla="*/ 5838 h 5839"/>
                <a:gd name="T2" fmla="*/ 0 w 1419"/>
                <a:gd name="T3" fmla="*/ 5838 h 5839"/>
                <a:gd name="T4" fmla="*/ 0 w 1419"/>
                <a:gd name="T5" fmla="*/ 0 h 5839"/>
                <a:gd name="T6" fmla="*/ 1418 w 1419"/>
                <a:gd name="T7" fmla="*/ 1049 h 5839"/>
                <a:gd name="T8" fmla="*/ 1418 w 1419"/>
                <a:gd name="T9" fmla="*/ 5838 h 5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5839">
                  <a:moveTo>
                    <a:pt x="1418" y="5838"/>
                  </a:moveTo>
                  <a:lnTo>
                    <a:pt x="0" y="5838"/>
                  </a:lnTo>
                  <a:lnTo>
                    <a:pt x="0" y="0"/>
                  </a:lnTo>
                  <a:lnTo>
                    <a:pt x="1418" y="1049"/>
                  </a:lnTo>
                  <a:lnTo>
                    <a:pt x="1418" y="58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1" name="Freeform 5"/>
            <p:cNvSpPr>
              <a:spLocks noChangeArrowheads="1"/>
            </p:cNvSpPr>
            <p:nvPr/>
          </p:nvSpPr>
          <p:spPr bwMode="auto">
            <a:xfrm>
              <a:off x="3487738" y="2012950"/>
              <a:ext cx="1014412" cy="3448050"/>
            </a:xfrm>
            <a:custGeom>
              <a:avLst/>
              <a:gdLst>
                <a:gd name="T0" fmla="*/ 21 w 2817"/>
                <a:gd name="T1" fmla="*/ 9557 h 9578"/>
                <a:gd name="T2" fmla="*/ 0 w 2817"/>
                <a:gd name="T3" fmla="*/ 1171 h 9578"/>
                <a:gd name="T4" fmla="*/ 1274 w 2817"/>
                <a:gd name="T5" fmla="*/ 0 h 9578"/>
                <a:gd name="T6" fmla="*/ 2816 w 2817"/>
                <a:gd name="T7" fmla="*/ 986 h 9578"/>
                <a:gd name="T8" fmla="*/ 2816 w 2817"/>
                <a:gd name="T9" fmla="*/ 7748 h 9578"/>
                <a:gd name="T10" fmla="*/ 2590 w 2817"/>
                <a:gd name="T11" fmla="*/ 7933 h 9578"/>
                <a:gd name="T12" fmla="*/ 2569 w 2817"/>
                <a:gd name="T13" fmla="*/ 1171 h 9578"/>
                <a:gd name="T14" fmla="*/ 1378 w 2817"/>
                <a:gd name="T15" fmla="*/ 411 h 9578"/>
                <a:gd name="T16" fmla="*/ 1398 w 2817"/>
                <a:gd name="T17" fmla="*/ 9577 h 9578"/>
                <a:gd name="T18" fmla="*/ 21 w 2817"/>
                <a:gd name="T19" fmla="*/ 9557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7" h="9578">
                  <a:moveTo>
                    <a:pt x="21" y="9557"/>
                  </a:moveTo>
                  <a:lnTo>
                    <a:pt x="0" y="1171"/>
                  </a:lnTo>
                  <a:lnTo>
                    <a:pt x="1274" y="0"/>
                  </a:lnTo>
                  <a:lnTo>
                    <a:pt x="2816" y="986"/>
                  </a:lnTo>
                  <a:lnTo>
                    <a:pt x="2816" y="7748"/>
                  </a:lnTo>
                  <a:lnTo>
                    <a:pt x="2590" y="7933"/>
                  </a:lnTo>
                  <a:lnTo>
                    <a:pt x="2569" y="1171"/>
                  </a:lnTo>
                  <a:lnTo>
                    <a:pt x="1378" y="411"/>
                  </a:lnTo>
                  <a:lnTo>
                    <a:pt x="1398" y="9577"/>
                  </a:lnTo>
                  <a:lnTo>
                    <a:pt x="21" y="95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2" name="Freeform 6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  <a:gd name="T10" fmla="*/ 1378 w 1399"/>
                <a:gd name="T11" fmla="*/ 411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  <a:lnTo>
                    <a:pt x="1378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3" name="Freeform 7"/>
            <p:cNvSpPr>
              <a:spLocks noChangeArrowheads="1"/>
            </p:cNvSpPr>
            <p:nvPr/>
          </p:nvSpPr>
          <p:spPr bwMode="auto">
            <a:xfrm>
              <a:off x="3487738" y="2012950"/>
              <a:ext cx="503237" cy="3448050"/>
            </a:xfrm>
            <a:custGeom>
              <a:avLst/>
              <a:gdLst>
                <a:gd name="T0" fmla="*/ 1378 w 1399"/>
                <a:gd name="T1" fmla="*/ 411 h 9578"/>
                <a:gd name="T2" fmla="*/ 1398 w 1399"/>
                <a:gd name="T3" fmla="*/ 9577 h 9578"/>
                <a:gd name="T4" fmla="*/ 21 w 1399"/>
                <a:gd name="T5" fmla="*/ 9557 h 9578"/>
                <a:gd name="T6" fmla="*/ 0 w 1399"/>
                <a:gd name="T7" fmla="*/ 1171 h 9578"/>
                <a:gd name="T8" fmla="*/ 1274 w 1399"/>
                <a:gd name="T9" fmla="*/ 0 h 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9" h="9578">
                  <a:moveTo>
                    <a:pt x="1378" y="411"/>
                  </a:moveTo>
                  <a:lnTo>
                    <a:pt x="1398" y="9577"/>
                  </a:lnTo>
                  <a:lnTo>
                    <a:pt x="21" y="9557"/>
                  </a:lnTo>
                  <a:lnTo>
                    <a:pt x="0" y="1171"/>
                  </a:lnTo>
                  <a:lnTo>
                    <a:pt x="1274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4" name="Freeform 8"/>
            <p:cNvSpPr>
              <a:spLocks noChangeArrowheads="1"/>
            </p:cNvSpPr>
            <p:nvPr/>
          </p:nvSpPr>
          <p:spPr bwMode="auto">
            <a:xfrm>
              <a:off x="4857750" y="2700338"/>
              <a:ext cx="1022350" cy="2782887"/>
            </a:xfrm>
            <a:custGeom>
              <a:avLst/>
              <a:gdLst>
                <a:gd name="T0" fmla="*/ 2816 w 2838"/>
                <a:gd name="T1" fmla="*/ 7666 h 7729"/>
                <a:gd name="T2" fmla="*/ 2837 w 2838"/>
                <a:gd name="T3" fmla="*/ 945 h 7729"/>
                <a:gd name="T4" fmla="*/ 1542 w 2838"/>
                <a:gd name="T5" fmla="*/ 0 h 7729"/>
                <a:gd name="T6" fmla="*/ 0 w 2838"/>
                <a:gd name="T7" fmla="*/ 802 h 7729"/>
                <a:gd name="T8" fmla="*/ 0 w 2838"/>
                <a:gd name="T9" fmla="*/ 5960 h 7729"/>
                <a:gd name="T10" fmla="*/ 246 w 2838"/>
                <a:gd name="T11" fmla="*/ 6104 h 7729"/>
                <a:gd name="T12" fmla="*/ 246 w 2838"/>
                <a:gd name="T13" fmla="*/ 945 h 7729"/>
                <a:gd name="T14" fmla="*/ 1439 w 2838"/>
                <a:gd name="T15" fmla="*/ 350 h 7729"/>
                <a:gd name="T16" fmla="*/ 1439 w 2838"/>
                <a:gd name="T17" fmla="*/ 7728 h 7729"/>
                <a:gd name="T18" fmla="*/ 2816 w 2838"/>
                <a:gd name="T19" fmla="*/ 7666 h 7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8" h="7729">
                  <a:moveTo>
                    <a:pt x="2816" y="7666"/>
                  </a:moveTo>
                  <a:lnTo>
                    <a:pt x="2837" y="945"/>
                  </a:lnTo>
                  <a:lnTo>
                    <a:pt x="1542" y="0"/>
                  </a:lnTo>
                  <a:lnTo>
                    <a:pt x="0" y="802"/>
                  </a:lnTo>
                  <a:lnTo>
                    <a:pt x="0" y="5960"/>
                  </a:lnTo>
                  <a:lnTo>
                    <a:pt x="246" y="6104"/>
                  </a:lnTo>
                  <a:lnTo>
                    <a:pt x="246" y="945"/>
                  </a:lnTo>
                  <a:lnTo>
                    <a:pt x="1439" y="350"/>
                  </a:lnTo>
                  <a:lnTo>
                    <a:pt x="1439" y="7728"/>
                  </a:lnTo>
                  <a:lnTo>
                    <a:pt x="2816" y="766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5" name="Freeform 9"/>
            <p:cNvSpPr>
              <a:spLocks noChangeArrowheads="1"/>
            </p:cNvSpPr>
            <p:nvPr/>
          </p:nvSpPr>
          <p:spPr bwMode="auto">
            <a:xfrm>
              <a:off x="4518025" y="576263"/>
              <a:ext cx="325438" cy="1295400"/>
            </a:xfrm>
            <a:custGeom>
              <a:avLst/>
              <a:gdLst>
                <a:gd name="T0" fmla="*/ 903 w 904"/>
                <a:gd name="T1" fmla="*/ 3597 h 3598"/>
                <a:gd name="T2" fmla="*/ 0 w 904"/>
                <a:gd name="T3" fmla="*/ 3597 h 3598"/>
                <a:gd name="T4" fmla="*/ 451 w 904"/>
                <a:gd name="T5" fmla="*/ 0 h 3598"/>
                <a:gd name="T6" fmla="*/ 451 w 904"/>
                <a:gd name="T7" fmla="*/ 0 h 3598"/>
                <a:gd name="T8" fmla="*/ 903 w 904"/>
                <a:gd name="T9" fmla="*/ 3597 h 3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4" h="3598">
                  <a:moveTo>
                    <a:pt x="903" y="3597"/>
                  </a:moveTo>
                  <a:lnTo>
                    <a:pt x="0" y="3597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903" y="35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6" name="Freeform 10"/>
            <p:cNvSpPr>
              <a:spLocks noChangeArrowheads="1"/>
            </p:cNvSpPr>
            <p:nvPr/>
          </p:nvSpPr>
          <p:spPr bwMode="auto">
            <a:xfrm>
              <a:off x="4479925" y="1435100"/>
              <a:ext cx="414338" cy="784225"/>
            </a:xfrm>
            <a:custGeom>
              <a:avLst/>
              <a:gdLst>
                <a:gd name="T0" fmla="*/ 1150 w 1151"/>
                <a:gd name="T1" fmla="*/ 2179 h 2180"/>
                <a:gd name="T2" fmla="*/ 0 w 1151"/>
                <a:gd name="T3" fmla="*/ 2179 h 2180"/>
                <a:gd name="T4" fmla="*/ 0 w 1151"/>
                <a:gd name="T5" fmla="*/ 0 h 2180"/>
                <a:gd name="T6" fmla="*/ 1150 w 1151"/>
                <a:gd name="T7" fmla="*/ 0 h 2180"/>
                <a:gd name="T8" fmla="*/ 1150 w 1151"/>
                <a:gd name="T9" fmla="*/ 2179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1" h="2180">
                  <a:moveTo>
                    <a:pt x="1150" y="2179"/>
                  </a:moveTo>
                  <a:lnTo>
                    <a:pt x="0" y="2179"/>
                  </a:lnTo>
                  <a:lnTo>
                    <a:pt x="0" y="0"/>
                  </a:lnTo>
                  <a:lnTo>
                    <a:pt x="1150" y="0"/>
                  </a:lnTo>
                  <a:lnTo>
                    <a:pt x="1150" y="217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7" name="Freeform 11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  <a:gd name="T12" fmla="*/ 1542 w 1543"/>
                <a:gd name="T13" fmla="*/ 0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  <a:lnTo>
                    <a:pt x="154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8" name="Freeform 12"/>
            <p:cNvSpPr>
              <a:spLocks noChangeArrowheads="1"/>
            </p:cNvSpPr>
            <p:nvPr/>
          </p:nvSpPr>
          <p:spPr bwMode="auto">
            <a:xfrm>
              <a:off x="4857750" y="2700338"/>
              <a:ext cx="555625" cy="2190750"/>
            </a:xfrm>
            <a:custGeom>
              <a:avLst/>
              <a:gdLst>
                <a:gd name="T0" fmla="*/ 1542 w 1543"/>
                <a:gd name="T1" fmla="*/ 0 h 6084"/>
                <a:gd name="T2" fmla="*/ 0 w 1543"/>
                <a:gd name="T3" fmla="*/ 781 h 6084"/>
                <a:gd name="T4" fmla="*/ 0 w 1543"/>
                <a:gd name="T5" fmla="*/ 5939 h 6084"/>
                <a:gd name="T6" fmla="*/ 246 w 1543"/>
                <a:gd name="T7" fmla="*/ 6083 h 6084"/>
                <a:gd name="T8" fmla="*/ 246 w 1543"/>
                <a:gd name="T9" fmla="*/ 925 h 6084"/>
                <a:gd name="T10" fmla="*/ 1439 w 1543"/>
                <a:gd name="T11" fmla="*/ 329 h 6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3" h="6084">
                  <a:moveTo>
                    <a:pt x="1542" y="0"/>
                  </a:moveTo>
                  <a:lnTo>
                    <a:pt x="0" y="781"/>
                  </a:lnTo>
                  <a:lnTo>
                    <a:pt x="0" y="5939"/>
                  </a:lnTo>
                  <a:lnTo>
                    <a:pt x="246" y="6083"/>
                  </a:lnTo>
                  <a:lnTo>
                    <a:pt x="246" y="925"/>
                  </a:lnTo>
                  <a:lnTo>
                    <a:pt x="1439" y="3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49" name="Freeform 13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0" name="Freeform 14"/>
            <p:cNvSpPr>
              <a:spLocks noChangeArrowheads="1"/>
            </p:cNvSpPr>
            <p:nvPr/>
          </p:nvSpPr>
          <p:spPr bwMode="auto">
            <a:xfrm>
              <a:off x="4413250" y="1701800"/>
              <a:ext cx="533400" cy="3759200"/>
            </a:xfrm>
            <a:custGeom>
              <a:avLst/>
              <a:gdLst>
                <a:gd name="T0" fmla="*/ 1479 w 1480"/>
                <a:gd name="T1" fmla="*/ 10441 h 10442"/>
                <a:gd name="T2" fmla="*/ 679 w 1480"/>
                <a:gd name="T3" fmla="*/ 10441 h 10442"/>
                <a:gd name="T4" fmla="*/ 0 w 1480"/>
                <a:gd name="T5" fmla="*/ 10441 h 10442"/>
                <a:gd name="T6" fmla="*/ 0 w 1480"/>
                <a:gd name="T7" fmla="*/ 0 h 10442"/>
                <a:gd name="T8" fmla="*/ 1479 w 1480"/>
                <a:gd name="T9" fmla="*/ 0 h 10442"/>
                <a:gd name="T10" fmla="*/ 1479 w 1480"/>
                <a:gd name="T11" fmla="*/ 10441 h 10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10442">
                  <a:moveTo>
                    <a:pt x="1479" y="10441"/>
                  </a:moveTo>
                  <a:lnTo>
                    <a:pt x="679" y="10441"/>
                  </a:lnTo>
                  <a:lnTo>
                    <a:pt x="0" y="10441"/>
                  </a:lnTo>
                  <a:lnTo>
                    <a:pt x="0" y="0"/>
                  </a:lnTo>
                  <a:lnTo>
                    <a:pt x="1479" y="0"/>
                  </a:lnTo>
                  <a:lnTo>
                    <a:pt x="1479" y="104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1" name="Freeform 15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  <a:gd name="T16" fmla="*/ 740 w 741"/>
                <a:gd name="T17" fmla="*/ 0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  <a:lnTo>
                    <a:pt x="7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2" name="Freeform 16"/>
            <p:cNvSpPr>
              <a:spLocks noChangeArrowheads="1"/>
            </p:cNvSpPr>
            <p:nvPr/>
          </p:nvSpPr>
          <p:spPr bwMode="auto">
            <a:xfrm>
              <a:off x="4413250" y="576263"/>
              <a:ext cx="266700" cy="4883150"/>
            </a:xfrm>
            <a:custGeom>
              <a:avLst/>
              <a:gdLst>
                <a:gd name="T0" fmla="*/ 740 w 741"/>
                <a:gd name="T1" fmla="*/ 0 h 13566"/>
                <a:gd name="T2" fmla="*/ 740 w 741"/>
                <a:gd name="T3" fmla="*/ 0 h 13566"/>
                <a:gd name="T4" fmla="*/ 432 w 741"/>
                <a:gd name="T5" fmla="*/ 2384 h 13566"/>
                <a:gd name="T6" fmla="*/ 185 w 741"/>
                <a:gd name="T7" fmla="*/ 2384 h 13566"/>
                <a:gd name="T8" fmla="*/ 185 w 741"/>
                <a:gd name="T9" fmla="*/ 3124 h 13566"/>
                <a:gd name="T10" fmla="*/ 0 w 741"/>
                <a:gd name="T11" fmla="*/ 3124 h 13566"/>
                <a:gd name="T12" fmla="*/ 0 w 741"/>
                <a:gd name="T13" fmla="*/ 13565 h 13566"/>
                <a:gd name="T14" fmla="*/ 679 w 741"/>
                <a:gd name="T15" fmla="*/ 13565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1" h="13566">
                  <a:moveTo>
                    <a:pt x="740" y="0"/>
                  </a:moveTo>
                  <a:lnTo>
                    <a:pt x="740" y="0"/>
                  </a:lnTo>
                  <a:lnTo>
                    <a:pt x="432" y="2384"/>
                  </a:lnTo>
                  <a:lnTo>
                    <a:pt x="185" y="2384"/>
                  </a:lnTo>
                  <a:lnTo>
                    <a:pt x="185" y="3124"/>
                  </a:lnTo>
                  <a:lnTo>
                    <a:pt x="0" y="3124"/>
                  </a:lnTo>
                  <a:lnTo>
                    <a:pt x="0" y="13565"/>
                  </a:lnTo>
                  <a:lnTo>
                    <a:pt x="679" y="135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3" name="Freeform 17"/>
            <p:cNvSpPr>
              <a:spLocks noChangeArrowheads="1"/>
            </p:cNvSpPr>
            <p:nvPr/>
          </p:nvSpPr>
          <p:spPr bwMode="auto">
            <a:xfrm>
              <a:off x="4168775" y="2449513"/>
              <a:ext cx="44450" cy="3019425"/>
            </a:xfrm>
            <a:custGeom>
              <a:avLst/>
              <a:gdLst>
                <a:gd name="T0" fmla="*/ 0 w 124"/>
                <a:gd name="T1" fmla="*/ 0 h 8386"/>
                <a:gd name="T2" fmla="*/ 123 w 124"/>
                <a:gd name="T3" fmla="*/ 103 h 8386"/>
                <a:gd name="T4" fmla="*/ 123 w 124"/>
                <a:gd name="T5" fmla="*/ 8385 h 8386"/>
                <a:gd name="T6" fmla="*/ 0 w 124"/>
                <a:gd name="T7" fmla="*/ 8385 h 8386"/>
                <a:gd name="T8" fmla="*/ 0 w 124"/>
                <a:gd name="T9" fmla="*/ 0 h 8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386">
                  <a:moveTo>
                    <a:pt x="0" y="0"/>
                  </a:moveTo>
                  <a:lnTo>
                    <a:pt x="123" y="103"/>
                  </a:lnTo>
                  <a:lnTo>
                    <a:pt x="123" y="8385"/>
                  </a:lnTo>
                  <a:lnTo>
                    <a:pt x="0" y="8385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  <p:sp>
          <p:nvSpPr>
            <p:cNvPr id="54" name="Freeform 18"/>
            <p:cNvSpPr>
              <a:spLocks noChangeArrowheads="1"/>
            </p:cNvSpPr>
            <p:nvPr/>
          </p:nvSpPr>
          <p:spPr bwMode="auto">
            <a:xfrm>
              <a:off x="5108575" y="3048000"/>
              <a:ext cx="44450" cy="2419350"/>
            </a:xfrm>
            <a:custGeom>
              <a:avLst/>
              <a:gdLst>
                <a:gd name="T0" fmla="*/ 123 w 124"/>
                <a:gd name="T1" fmla="*/ 0 h 6721"/>
                <a:gd name="T2" fmla="*/ 0 w 124"/>
                <a:gd name="T3" fmla="*/ 103 h 6721"/>
                <a:gd name="T4" fmla="*/ 0 w 124"/>
                <a:gd name="T5" fmla="*/ 6720 h 6721"/>
                <a:gd name="T6" fmla="*/ 123 w 124"/>
                <a:gd name="T7" fmla="*/ 6720 h 6721"/>
                <a:gd name="T8" fmla="*/ 123 w 124"/>
                <a:gd name="T9" fmla="*/ 0 h 6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6721">
                  <a:moveTo>
                    <a:pt x="123" y="0"/>
                  </a:moveTo>
                  <a:lnTo>
                    <a:pt x="0" y="103"/>
                  </a:lnTo>
                  <a:lnTo>
                    <a:pt x="0" y="6720"/>
                  </a:lnTo>
                  <a:lnTo>
                    <a:pt x="123" y="6720"/>
                  </a:lnTo>
                  <a:lnTo>
                    <a:pt x="12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Sour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675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102362" tIns="51181" rIns="102362" bIns="5118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102362" tIns="51181" rIns="102362" bIns="5118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6"/>
          </a:xfrm>
          <a:prstGeom prst="rect">
            <a:avLst/>
          </a:prstGeom>
        </p:spPr>
        <p:txBody>
          <a:bodyPr vert="horz" lIns="102362" tIns="51181" rIns="102362" bIns="5118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Source Sans Pro"/>
                <a:cs typeface="Source Sans Pro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0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749" r:id="rId3"/>
    <p:sldLayoutId id="2147483664" r:id="rId4"/>
    <p:sldLayoutId id="2147483666" r:id="rId5"/>
    <p:sldLayoutId id="2147483650" r:id="rId6"/>
    <p:sldLayoutId id="2147483661" r:id="rId7"/>
    <p:sldLayoutId id="2147483680" r:id="rId8"/>
    <p:sldLayoutId id="2147483716" r:id="rId9"/>
    <p:sldLayoutId id="2147483717" r:id="rId10"/>
    <p:sldLayoutId id="2147483719" r:id="rId11"/>
    <p:sldLayoutId id="2147483729" r:id="rId12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511813" rtl="0" eaLnBrk="1" latinLnBrk="0" hangingPunct="1">
        <a:spcBef>
          <a:spcPct val="0"/>
        </a:spcBef>
        <a:buNone/>
        <a:defRPr sz="2300" kern="1200">
          <a:solidFill>
            <a:schemeClr val="tx1"/>
          </a:solidFill>
          <a:latin typeface="Source Sans Pro"/>
          <a:ea typeface="+mj-ea"/>
          <a:cs typeface="Source Sans Pro"/>
        </a:defRPr>
      </a:lvl1pPr>
    </p:titleStyle>
    <p:bodyStyle>
      <a:lvl1pPr marL="0" indent="0" algn="l" defTabSz="511813" rtl="0" eaLnBrk="1" latinLnBrk="0" hangingPunct="1">
        <a:spcBef>
          <a:spcPct val="20000"/>
        </a:spcBef>
        <a:buFont typeface="Arial"/>
        <a:buNone/>
        <a:defRPr sz="1700" kern="1200">
          <a:solidFill>
            <a:schemeClr val="tx1"/>
          </a:solidFill>
          <a:latin typeface="Source Sans Pro"/>
          <a:ea typeface="+mn-ea"/>
          <a:cs typeface="Source Sans Pro"/>
        </a:defRPr>
      </a:lvl1pPr>
      <a:lvl2pPr marL="511813" indent="0" algn="l" defTabSz="511813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Source Sans Pro"/>
          <a:ea typeface="+mn-ea"/>
          <a:cs typeface="Source Sans Pro"/>
        </a:defRPr>
      </a:lvl2pPr>
      <a:lvl3pPr marL="1023626" indent="0" algn="l" defTabSz="511813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Source Sans Pro"/>
          <a:ea typeface="+mn-ea"/>
          <a:cs typeface="Source Sans Pro"/>
        </a:defRPr>
      </a:lvl3pPr>
      <a:lvl4pPr marL="1535438" indent="0" algn="l" defTabSz="511813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Source Sans Pro"/>
          <a:ea typeface="+mn-ea"/>
          <a:cs typeface="Source Sans Pro"/>
        </a:defRPr>
      </a:lvl4pPr>
      <a:lvl5pPr marL="2047251" indent="0" algn="l" defTabSz="511813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Source Sans Pro"/>
          <a:ea typeface="+mn-ea"/>
          <a:cs typeface="Source Sans Pro"/>
        </a:defRPr>
      </a:lvl5pPr>
      <a:lvl6pPr marL="2814971" indent="-255906" algn="l" defTabSz="51181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6784" indent="-255906" algn="l" defTabSz="51181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8596" indent="-255906" algn="l" defTabSz="51181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0409" indent="-255906" algn="l" defTabSz="51181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813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626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438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251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064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0876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2689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4502" algn="l" defTabSz="511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685994" y="3367171"/>
            <a:ext cx="151680" cy="411134"/>
          </a:xfrm>
          <a:prstGeom prst="rect">
            <a:avLst/>
          </a:prstGeom>
          <a:noFill/>
        </p:spPr>
        <p:txBody>
          <a:bodyPr wrap="square" lIns="102360" tIns="51179" rIns="102360" bIns="51179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0148" y="709791"/>
            <a:ext cx="7184018" cy="5178627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r>
              <a:rPr lang="en-US" sz="4800" b="1" dirty="0" smtClean="0">
                <a:solidFill>
                  <a:srgbClr val="AF1785"/>
                </a:solidFill>
                <a:latin typeface="Source Sans Pro"/>
                <a:cs typeface="Source Sans Pro"/>
              </a:rPr>
              <a:t>Carl Thompson</a:t>
            </a:r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endParaRPr lang="en-US" sz="36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endParaRPr lang="en-US" sz="36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36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Project Officer:</a:t>
            </a:r>
            <a:endParaRPr lang="en-US" sz="36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36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NDIS </a:t>
            </a:r>
            <a:r>
              <a:rPr lang="en-US" sz="3600" b="1" dirty="0">
                <a:solidFill>
                  <a:srgbClr val="464648"/>
                </a:solidFill>
                <a:latin typeface="Source Sans Pro"/>
                <a:cs typeface="Source Sans Pro"/>
              </a:rPr>
              <a:t>Information Loop </a:t>
            </a:r>
            <a:r>
              <a:rPr lang="en-US" sz="3600" b="1" dirty="0" smtClean="0">
                <a:solidFill>
                  <a:srgbClr val="464648"/>
                </a:solidFill>
                <a:latin typeface="Source Sans Pro"/>
                <a:cs typeface="Source Sans Pro"/>
              </a:rPr>
              <a:t>project</a:t>
            </a:r>
          </a:p>
          <a:p>
            <a:endParaRPr lang="en-US" sz="36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r>
              <a:rPr lang="en-US" sz="3600" b="1" dirty="0">
                <a:solidFill>
                  <a:srgbClr val="464648"/>
                </a:solidFill>
                <a:latin typeface="Source Sans Pro"/>
                <a:cs typeface="Source Sans Pro"/>
              </a:rPr>
              <a:t>Australian Federation of Disability Organisations (AFDO)</a:t>
            </a:r>
          </a:p>
          <a:p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32465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685994" y="3367171"/>
            <a:ext cx="151680" cy="411134"/>
          </a:xfrm>
          <a:prstGeom prst="rect">
            <a:avLst/>
          </a:prstGeom>
          <a:noFill/>
        </p:spPr>
        <p:txBody>
          <a:bodyPr wrap="square" lIns="102360" tIns="51179" rIns="102360" bIns="51179" rtlCol="0">
            <a:spAutoFit/>
          </a:bodyPr>
          <a:lstStyle/>
          <a:p>
            <a:endParaRPr lang="en-US" dirty="0">
              <a:latin typeface="Source Sans Pr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974" y="2501913"/>
            <a:ext cx="6776052" cy="185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7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676317" y="3367171"/>
            <a:ext cx="151680" cy="411134"/>
          </a:xfrm>
          <a:prstGeom prst="rect">
            <a:avLst/>
          </a:prstGeom>
          <a:noFill/>
        </p:spPr>
        <p:txBody>
          <a:bodyPr wrap="square" lIns="102360" tIns="51179" rIns="102360" bIns="51179" rtlCol="0">
            <a:sp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0148" y="709791"/>
            <a:ext cx="7184018" cy="777423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AF1785"/>
                </a:solidFill>
                <a:latin typeface="Source Sans Pro"/>
                <a:cs typeface="Source Sans Pro"/>
              </a:rPr>
              <a:t>Plan Management</a:t>
            </a:r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</p:txBody>
      </p:sp>
      <p:pic>
        <p:nvPicPr>
          <p:cNvPr id="5" name="Picture 4" descr="coin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124" y="2010434"/>
            <a:ext cx="3924067" cy="392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32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676317" y="3367171"/>
            <a:ext cx="151680" cy="411134"/>
          </a:xfrm>
          <a:prstGeom prst="rect">
            <a:avLst/>
          </a:prstGeom>
          <a:noFill/>
        </p:spPr>
        <p:txBody>
          <a:bodyPr wrap="square" lIns="102360" tIns="51179" rIns="102360" bIns="51179" rtlCol="0">
            <a:sp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0148" y="709791"/>
            <a:ext cx="7184018" cy="1854641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AF1785"/>
                </a:solidFill>
                <a:latin typeface="Source Sans Pro"/>
                <a:cs typeface="Source Sans Pro"/>
              </a:rPr>
              <a:t>NDIS/NDIA Managed</a:t>
            </a:r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algn="ctr"/>
            <a:endParaRPr lang="en-US" sz="36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algn="ctr"/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</p:txBody>
      </p:sp>
      <p:pic>
        <p:nvPicPr>
          <p:cNvPr id="5" name="Picture 4" descr="laptop_inf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470" y="2208878"/>
            <a:ext cx="4129375" cy="327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16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792453" y="3367171"/>
            <a:ext cx="151680" cy="411134"/>
          </a:xfrm>
          <a:prstGeom prst="rect">
            <a:avLst/>
          </a:prstGeom>
          <a:noFill/>
        </p:spPr>
        <p:txBody>
          <a:bodyPr wrap="square" lIns="102360" tIns="51179" rIns="102360" bIns="51179" rtlCol="0">
            <a:sp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0147" y="709791"/>
            <a:ext cx="7416293" cy="2593304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AF1785"/>
                </a:solidFill>
                <a:latin typeface="Source Sans Pro"/>
                <a:cs typeface="Source Sans Pro"/>
              </a:rPr>
              <a:t>Plan Management Providers</a:t>
            </a:r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algn="ctr"/>
            <a:endParaRPr lang="en-US" sz="36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algn="ctr"/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</p:txBody>
      </p:sp>
      <p:pic>
        <p:nvPicPr>
          <p:cNvPr id="6" name="Picture 5" descr="ndis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30" b="94969" l="4566" r="96024">
                        <a14:foregroundMark x1="55523" y1="25786" x2="55523" y2="25786"/>
                        <a14:foregroundMark x1="56259" y1="12893" x2="56259" y2="12893"/>
                        <a14:foregroundMark x1="96024" y1="55189" x2="96024" y2="55189"/>
                        <a14:foregroundMark x1="4566" y1="53459" x2="4566" y2="53459"/>
                        <a14:foregroundMark x1="24006" y1="94969" x2="24006" y2="94969"/>
                        <a14:foregroundMark x1="52283" y1="1730" x2="52283" y2="17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278" y="2461126"/>
            <a:ext cx="3898030" cy="365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1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792453" y="3367171"/>
            <a:ext cx="151680" cy="411134"/>
          </a:xfrm>
          <a:prstGeom prst="rect">
            <a:avLst/>
          </a:prstGeom>
          <a:noFill/>
        </p:spPr>
        <p:txBody>
          <a:bodyPr wrap="square" lIns="102360" tIns="51179" rIns="102360" bIns="51179" rtlCol="0">
            <a:sp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0147" y="709791"/>
            <a:ext cx="7416293" cy="1854641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AF1785"/>
                </a:solidFill>
                <a:latin typeface="Source Sans Pro"/>
                <a:cs typeface="Source Sans Pro"/>
              </a:rPr>
              <a:t>Self Management</a:t>
            </a:r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algn="ctr"/>
            <a:endParaRPr lang="en-US" sz="36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algn="ctr"/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</p:txBody>
      </p:sp>
      <p:pic>
        <p:nvPicPr>
          <p:cNvPr id="5" name="Picture 4" descr="Cash in a ha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293" y="2208878"/>
            <a:ext cx="3810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53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676317" y="3367171"/>
            <a:ext cx="151680" cy="411134"/>
          </a:xfrm>
          <a:prstGeom prst="rect">
            <a:avLst/>
          </a:prstGeom>
          <a:noFill/>
        </p:spPr>
        <p:txBody>
          <a:bodyPr wrap="square" lIns="102360" tIns="51179" rIns="102360" bIns="51179" rtlCol="0">
            <a:sp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0148" y="709791"/>
            <a:ext cx="7184018" cy="1854641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AF1785"/>
                </a:solidFill>
                <a:latin typeface="Source Sans Pro"/>
                <a:cs typeface="Source Sans Pro"/>
              </a:rPr>
              <a:t>NDIS Systems</a:t>
            </a:r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algn="ctr"/>
            <a:endParaRPr lang="en-US" sz="36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algn="ctr"/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</p:txBody>
      </p:sp>
      <p:pic>
        <p:nvPicPr>
          <p:cNvPr id="5" name="Picture 4" descr="Person with ndis on their body, juggling different shap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70" y="1936279"/>
            <a:ext cx="4329374" cy="42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18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xmlns:p14="http://schemas.microsoft.com/office/powerpoint/2010/main" advClick="0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676317" y="3367171"/>
            <a:ext cx="151680" cy="411134"/>
          </a:xfrm>
          <a:prstGeom prst="rect">
            <a:avLst/>
          </a:prstGeom>
          <a:noFill/>
        </p:spPr>
        <p:txBody>
          <a:bodyPr wrap="square" lIns="102360" tIns="51179" rIns="102360" bIns="51179" rtlCol="0">
            <a:spAutoFit/>
          </a:bodyPr>
          <a:lstStyle/>
          <a:p>
            <a:pPr algn="ctr"/>
            <a:endParaRPr lang="en-US" dirty="0">
              <a:latin typeface="Source Sans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0148" y="709791"/>
            <a:ext cx="7184018" cy="1854641"/>
          </a:xfrm>
          <a:prstGeom prst="rect">
            <a:avLst/>
          </a:prstGeom>
          <a:noFill/>
        </p:spPr>
        <p:txBody>
          <a:bodyPr wrap="square" lIns="38383" tIns="19192" rIns="38383" bIns="19192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AF1785"/>
                </a:solidFill>
                <a:latin typeface="Source Sans Pro"/>
                <a:cs typeface="Source Sans Pro"/>
              </a:rPr>
              <a:t>Deciding</a:t>
            </a:r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algn="ctr"/>
            <a:endParaRPr lang="en-US" sz="3600" b="1" dirty="0" smtClean="0">
              <a:solidFill>
                <a:srgbClr val="464648"/>
              </a:solidFill>
              <a:latin typeface="Source Sans Pro"/>
              <a:cs typeface="Source Sans Pro"/>
            </a:endParaRPr>
          </a:p>
          <a:p>
            <a:pPr algn="ctr"/>
            <a:endParaRPr lang="en-US" sz="3400" b="1" dirty="0">
              <a:solidFill>
                <a:srgbClr val="464648"/>
              </a:solidFill>
              <a:latin typeface="Source Sans Pro"/>
              <a:cs typeface="Source Sans Pro"/>
            </a:endParaRPr>
          </a:p>
        </p:txBody>
      </p:sp>
      <p:pic>
        <p:nvPicPr>
          <p:cNvPr id="6" name="Picture 5" descr="Person thinking about a decisi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082" y="1936279"/>
            <a:ext cx="475615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193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3C3C3B"/>
      </a:dk1>
      <a:lt1>
        <a:sysClr val="window" lastClr="FFFFFF"/>
      </a:lt1>
      <a:dk2>
        <a:srgbClr val="9D0072"/>
      </a:dk2>
      <a:lt2>
        <a:srgbClr val="FFFFFF"/>
      </a:lt2>
      <a:accent1>
        <a:srgbClr val="AF1785"/>
      </a:accent1>
      <a:accent2>
        <a:srgbClr val="C0D342"/>
      </a:accent2>
      <a:accent3>
        <a:srgbClr val="0C636D"/>
      </a:accent3>
      <a:accent4>
        <a:srgbClr val="CCCCCC"/>
      </a:accent4>
      <a:accent5>
        <a:srgbClr val="C0D342"/>
      </a:accent5>
      <a:accent6>
        <a:srgbClr val="7C8185"/>
      </a:accent6>
      <a:hlink>
        <a:srgbClr val="AF1785"/>
      </a:hlink>
      <a:folHlink>
        <a:srgbClr val="AF178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BAAAA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11772</TotalTime>
  <Words>29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AFDO</dc:creator>
  <cp:lastModifiedBy>Carl Thompson</cp:lastModifiedBy>
  <cp:revision>1093</cp:revision>
  <cp:lastPrinted>2016-02-10T07:49:01Z</cp:lastPrinted>
  <dcterms:created xsi:type="dcterms:W3CDTF">2015-02-19T08:45:44Z</dcterms:created>
  <dcterms:modified xsi:type="dcterms:W3CDTF">2017-05-10T05:58:12Z</dcterms:modified>
</cp:coreProperties>
</file>