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 id="2147483672" r:id="rId2"/>
  </p:sldMasterIdLst>
  <p:notesMasterIdLst>
    <p:notesMasterId r:id="rId2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80" r:id="rId20"/>
    <p:sldId id="275" r:id="rId21"/>
    <p:sldId id="276" r:id="rId22"/>
    <p:sldId id="277" r:id="rId23"/>
    <p:sldId id="279" r:id="rId24"/>
  </p:sldIdLst>
  <p:sldSz cx="9144000" cy="5143500" type="screen16x9"/>
  <p:notesSz cx="6858000" cy="9144000"/>
  <p:embeddedFontLst>
    <p:embeddedFont>
      <p:font typeface="Calibri" panose="020F0502020204030204" pitchFamily="34" charset="0"/>
      <p:regular r:id="rId26"/>
      <p:bold r:id="rId27"/>
      <p:italic r:id="rId28"/>
      <p:boldItalic r:id="rId29"/>
    </p:embeddedFont>
    <p:embeddedFont>
      <p:font typeface="Helvetica Neue" panose="02000503000000020004" pitchFamily="2" charset="0"/>
      <p:regular r:id="rId30"/>
      <p:bold r:id="rId31"/>
      <p:italic r:id="rId32"/>
      <p:boldItalic r:id="rId33"/>
    </p:embeddedFont>
    <p:embeddedFont>
      <p:font typeface="Helvetica Neue Light" panose="02000403000000020004" pitchFamily="2" charset="0"/>
      <p:regular r:id="rId34"/>
      <p:bold r:id="rId35"/>
      <p:italic r:id="rId36"/>
      <p:boldItalic r:id="rId37"/>
    </p:embeddedFont>
    <p:embeddedFont>
      <p:font typeface="Montserrat" pitchFamily="2" charset="77"/>
      <p:regular r:id="rId38"/>
      <p:bold r:id="rId39"/>
      <p:italic r:id="rId40"/>
      <p:boldItalic r:id="rId41"/>
    </p:embeddedFont>
    <p:embeddedFont>
      <p:font typeface="Open Sans" panose="020B0606030504020204" pitchFamily="34" charset="0"/>
      <p:regular r:id="rId42"/>
      <p:bold r:id="rId43"/>
      <p:italic r:id="rId44"/>
      <p:boldItalic r:id="rId45"/>
    </p:embeddedFont>
    <p:embeddedFont>
      <p:font typeface="Open Sans Light" panose="020F0302020204030204" pitchFamily="34" charset="0"/>
      <p:regular r:id="rId46"/>
      <p:bold r:id="rId47"/>
      <p:italic r:id="rId48"/>
      <p:boldItalic r:id="rId49"/>
    </p:embeddedFont>
    <p:embeddedFont>
      <p:font typeface="Proxima Nova" panose="02000506030000020004" pitchFamily="2"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060BA56-41D0-4D14-9B15-47449CAB8A99}">
  <a:tblStyle styleId="{7060BA56-41D0-4D14-9B15-47449CAB8A99}"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4"/>
    <p:restoredTop sz="62669"/>
  </p:normalViewPr>
  <p:slideViewPr>
    <p:cSldViewPr snapToGrid="0">
      <p:cViewPr varScale="1">
        <p:scale>
          <a:sx n="93" d="100"/>
          <a:sy n="93" d="100"/>
        </p:scale>
        <p:origin x="1680"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9.xml"/><Relationship Id="rId34" Type="http://schemas.openxmlformats.org/officeDocument/2006/relationships/font" Target="fonts/font9.fntdata"/><Relationship Id="rId42" Type="http://schemas.openxmlformats.org/officeDocument/2006/relationships/font" Target="fonts/font17.fntdata"/><Relationship Id="rId47" Type="http://schemas.openxmlformats.org/officeDocument/2006/relationships/font" Target="fonts/font22.fntdata"/><Relationship Id="rId50" Type="http://schemas.openxmlformats.org/officeDocument/2006/relationships/font" Target="fonts/font25.fntdata"/><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4.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font" Target="fonts/font20.fntdata"/><Relationship Id="rId53" Type="http://schemas.openxmlformats.org/officeDocument/2006/relationships/font" Target="fonts/font28.fntdata"/><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font" Target="fonts/font18.fntdata"/><Relationship Id="rId48" Type="http://schemas.openxmlformats.org/officeDocument/2006/relationships/font" Target="fonts/font23.fntdata"/><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font" Target="fonts/font16.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3.fntdata"/><Relationship Id="rId36" Type="http://schemas.openxmlformats.org/officeDocument/2006/relationships/font" Target="fonts/font11.fntdata"/><Relationship Id="rId49" Type="http://schemas.openxmlformats.org/officeDocument/2006/relationships/font" Target="fonts/font24.fntdata"/><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font" Target="fonts/font6.fntdata"/><Relationship Id="rId44" Type="http://schemas.openxmlformats.org/officeDocument/2006/relationships/font" Target="fonts/font19.fntdata"/><Relationship Id="rId52" Type="http://schemas.openxmlformats.org/officeDocument/2006/relationships/font" Target="fonts/font2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endParaRPr sz="1000" dirty="0">
              <a:solidFill>
                <a:schemeClr val="dk1"/>
              </a:solidFill>
              <a:latin typeface="Proxima Nova"/>
              <a:ea typeface="Proxima Nova"/>
              <a:cs typeface="Proxima Nova"/>
              <a:sym typeface="Proxima Nova"/>
            </a:endParaRPr>
          </a:p>
        </p:txBody>
      </p:sp>
      <p:sp>
        <p:nvSpPr>
          <p:cNvPr id="151" name="Google Shape;15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dirty="0">
              <a:solidFill>
                <a:srgbClr val="222222"/>
              </a:solidFill>
              <a:highlight>
                <a:srgbClr val="FFFFFF"/>
              </a:highlight>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0" name="Google Shape;250;p1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endParaRPr sz="22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8" name="Google Shape;268;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br>
              <a:rPr lang="en-AU" dirty="0"/>
            </a:b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5" name="Google Shape;275;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br>
              <a:rPr lang="en-AU" dirty="0"/>
            </a:b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8" name="Google Shape;288;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7999"/>
              </a:lnSpc>
              <a:spcBef>
                <a:spcPts val="0"/>
              </a:spcBef>
              <a:spcAft>
                <a:spcPts val="0"/>
              </a:spcAft>
              <a:buSzPts val="1400"/>
              <a:buNone/>
            </a:pPr>
            <a:br>
              <a:rPr lang="en-AU" dirty="0"/>
            </a:b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01" name="Google Shape;301;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lvl="0" indent="-228600" algn="l" rtl="0">
              <a:lnSpc>
                <a:spcPct val="117999"/>
              </a:lnSpc>
              <a:spcBef>
                <a:spcPts val="0"/>
              </a:spcBef>
              <a:spcAft>
                <a:spcPts val="0"/>
              </a:spcAft>
              <a:buSzPts val="1400"/>
              <a:buNone/>
            </a:pPr>
            <a:br>
              <a:rPr lang="en-AU" dirty="0"/>
            </a:b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Font typeface="Helvetica Neue"/>
              <a:buNone/>
            </a:pPr>
            <a:br>
              <a:rPr lang="en-AU" dirty="0"/>
            </a:br>
            <a:endParaRPr dirty="0"/>
          </a:p>
          <a:p>
            <a:pPr marL="0" lvl="0" indent="0" algn="l" rtl="0">
              <a:lnSpc>
                <a:spcPct val="117999"/>
              </a:lnSpc>
              <a:spcBef>
                <a:spcPts val="0"/>
              </a:spcBef>
              <a:spcAft>
                <a:spcPts val="0"/>
              </a:spcAft>
              <a:buSzPts val="1400"/>
              <a:buFont typeface="Helvetica Neue"/>
              <a:buNone/>
            </a:pPr>
            <a:endParaRPr b="1"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Font typeface="Helvetica Neue"/>
              <a:buNone/>
            </a:pPr>
            <a:endParaRPr b="1" dirty="0"/>
          </a:p>
        </p:txBody>
      </p:sp>
    </p:spTree>
    <p:extLst>
      <p:ext uri="{BB962C8B-B14F-4D97-AF65-F5344CB8AC3E}">
        <p14:creationId xmlns:p14="http://schemas.microsoft.com/office/powerpoint/2010/main" val="23934744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353" name="Google Shape;353;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9" name="Google Shape;15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0" algn="l" rtl="0">
              <a:lnSpc>
                <a:spcPct val="141598"/>
              </a:lnSpc>
              <a:spcBef>
                <a:spcPts val="0"/>
              </a:spcBef>
              <a:spcAft>
                <a:spcPts val="0"/>
              </a:spcAft>
              <a:buClr>
                <a:schemeClr val="dk1"/>
              </a:buClr>
              <a:buSzPts val="1100"/>
              <a:buFont typeface="Arial"/>
              <a:buNone/>
            </a:pPr>
            <a:endParaRPr sz="1000" dirty="0">
              <a:solidFill>
                <a:schemeClr val="dk1"/>
              </a:solidFill>
              <a:latin typeface="Helvetica Neue"/>
              <a:ea typeface="Helvetica Neue"/>
              <a:cs typeface="Helvetica Neue"/>
              <a:sym typeface="Helvetica Neue"/>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000" dirty="0">
              <a:solidFill>
                <a:schemeClr val="dk1"/>
              </a:solidFill>
              <a:highlight>
                <a:srgbClr val="FFFFFF"/>
              </a:highlight>
              <a:latin typeface="Helvetica Neue"/>
              <a:ea typeface="Helvetica Neue"/>
              <a:cs typeface="Helvetica Neue"/>
              <a:sym typeface="Helvetica Neue"/>
            </a:endParaRPr>
          </a:p>
          <a:p>
            <a:pPr marL="0" lvl="0" indent="0" algn="just" rtl="0">
              <a:lnSpc>
                <a:spcPct val="115000"/>
              </a:lnSpc>
              <a:spcBef>
                <a:spcPts val="0"/>
              </a:spcBef>
              <a:spcAft>
                <a:spcPts val="900"/>
              </a:spcAft>
              <a:buClr>
                <a:schemeClr val="dk1"/>
              </a:buClr>
              <a:buSzPts val="1100"/>
              <a:buFont typeface="Arial"/>
              <a:buNone/>
            </a:pPr>
            <a:endParaRPr sz="1000" dirty="0">
              <a:solidFill>
                <a:srgbClr val="9900FF"/>
              </a:solidFill>
              <a:latin typeface="Helvetica Neue"/>
              <a:ea typeface="Helvetica Neue"/>
              <a:cs typeface="Helvetica Neue"/>
              <a:sym typeface="Helvetica Neue"/>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5" name="Google Shape;36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5" name="Google Shape;395;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dirty="0">
              <a:latin typeface="Helvetica Neue"/>
              <a:ea typeface="Helvetica Neue"/>
              <a:cs typeface="Helvetica Neue"/>
              <a:sym typeface="Helvetica Neue"/>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0" name="Google Shape;17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000" dirty="0">
              <a:latin typeface="Helvetica Neue"/>
              <a:ea typeface="Helvetica Neue"/>
              <a:cs typeface="Helvetica Neue"/>
              <a:sym typeface="Helvetica Neue"/>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0" name="Google Shape;180;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44444"/>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8" name="Google Shape;188;p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44444"/>
              </a:lnSpc>
              <a:spcBef>
                <a:spcPts val="0"/>
              </a:spcBef>
              <a:spcAft>
                <a:spcPts val="0"/>
              </a:spcAft>
              <a:buSzPts val="1100"/>
              <a:buNone/>
            </a:pPr>
            <a:endParaRPr sz="1000" dirty="0">
              <a:latin typeface="Helvetica Neue"/>
              <a:ea typeface="Helvetica Neue"/>
              <a:cs typeface="Helvetica Neue"/>
              <a:sym typeface="Helvetica Neue"/>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4" name="Google Shape;204;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98450" algn="l" rtl="0">
              <a:lnSpc>
                <a:spcPct val="100000"/>
              </a:lnSpc>
              <a:spcBef>
                <a:spcPts val="0"/>
              </a:spcBef>
              <a:spcAft>
                <a:spcPts val="0"/>
              </a:spcAft>
              <a:buClr>
                <a:srgbClr val="000000"/>
              </a:buClr>
              <a:buSzPts val="1100"/>
              <a:buFont typeface="Arial"/>
              <a:buChar char="●"/>
            </a:pPr>
            <a:endParaRPr sz="1100" b="0" i="0" u="none" strike="noStrike" cap="none" dirty="0">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9" name="Google Shape;209;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Clr>
                <a:srgbClr val="000000"/>
              </a:buClr>
              <a:buSzPts val="1400"/>
              <a:buFont typeface="Arial"/>
              <a:buNone/>
            </a:pPr>
            <a:endParaRPr sz="1100" b="0" i="0" u="none" strike="noStrike" cap="none" dirty="0">
              <a:solidFill>
                <a:srgbClr val="000000"/>
              </a:solidFill>
              <a:latin typeface="Helvetica Neue"/>
              <a:ea typeface="Helvetica Neue"/>
              <a:cs typeface="Helvetica Neue"/>
              <a:sym typeface="Helvetica Neue"/>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17999"/>
              </a:lnSpc>
              <a:spcBef>
                <a:spcPts val="0"/>
              </a:spcBef>
              <a:spcAft>
                <a:spcPts val="0"/>
              </a:spcAft>
              <a:buSzPts val="1400"/>
              <a:buNone/>
            </a:pPr>
            <a:br>
              <a:rPr lang="en-AU" dirty="0"/>
            </a:b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SzPts val="1400"/>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Master" Target="../slideMasters/slideMaster2.xml"/><Relationship Id="rId4" Type="http://schemas.openxmlformats.org/officeDocument/2006/relationships/image" Target="../media/image7.jp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p:cSld name="Cover slide">
    <p:spTree>
      <p:nvGrpSpPr>
        <p:cNvPr id="1" name="Shape 9"/>
        <p:cNvGrpSpPr/>
        <p:nvPr/>
      </p:nvGrpSpPr>
      <p:grpSpPr>
        <a:xfrm>
          <a:off x="0" y="0"/>
          <a:ext cx="0" cy="0"/>
          <a:chOff x="0" y="0"/>
          <a:chExt cx="0" cy="0"/>
        </a:xfrm>
      </p:grpSpPr>
      <p:grpSp>
        <p:nvGrpSpPr>
          <p:cNvPr id="10" name="Google Shape;10;p2"/>
          <p:cNvGrpSpPr/>
          <p:nvPr/>
        </p:nvGrpSpPr>
        <p:grpSpPr>
          <a:xfrm>
            <a:off x="-35725" y="1658975"/>
            <a:ext cx="8472000" cy="3525000"/>
            <a:chOff x="-35725" y="1658975"/>
            <a:chExt cx="8472000" cy="3525000"/>
          </a:xfrm>
        </p:grpSpPr>
        <p:sp>
          <p:nvSpPr>
            <p:cNvPr id="11" name="Google Shape;11;p2"/>
            <p:cNvSpPr/>
            <p:nvPr/>
          </p:nvSpPr>
          <p:spPr>
            <a:xfrm>
              <a:off x="-35725" y="2625325"/>
              <a:ext cx="571800" cy="2518200"/>
            </a:xfrm>
            <a:prstGeom prst="rect">
              <a:avLst/>
            </a:prstGeom>
            <a:solidFill>
              <a:srgbClr val="0144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 name="Google Shape;12;p2"/>
            <p:cNvSpPr/>
            <p:nvPr/>
          </p:nvSpPr>
          <p:spPr>
            <a:xfrm>
              <a:off x="-35725" y="1658975"/>
              <a:ext cx="8472000" cy="3525000"/>
            </a:xfrm>
            <a:prstGeom prst="parallelogram">
              <a:avLst>
                <a:gd name="adj" fmla="val 41411"/>
              </a:avLst>
            </a:prstGeom>
            <a:solidFill>
              <a:srgbClr val="01446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3" name="Google Shape;13;p2"/>
          <p:cNvSpPr/>
          <p:nvPr/>
        </p:nvSpPr>
        <p:spPr>
          <a:xfrm>
            <a:off x="-107150" y="980775"/>
            <a:ext cx="7738200" cy="2924100"/>
          </a:xfrm>
          <a:prstGeom prst="parallelogram">
            <a:avLst>
              <a:gd name="adj" fmla="val 41411"/>
            </a:avLst>
          </a:prstGeom>
          <a:solidFill>
            <a:srgbClr val="0092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 name="Google Shape;14;p2"/>
          <p:cNvPicPr preferRelativeResize="0"/>
          <p:nvPr/>
        </p:nvPicPr>
        <p:blipFill rotWithShape="1">
          <a:blip r:embed="rId2">
            <a:alphaModFix/>
          </a:blip>
          <a:srcRect l="2182" r="1663"/>
          <a:stretch/>
        </p:blipFill>
        <p:spPr>
          <a:xfrm>
            <a:off x="0" y="4161475"/>
            <a:ext cx="7081250" cy="869000"/>
          </a:xfrm>
          <a:prstGeom prst="rect">
            <a:avLst/>
          </a:prstGeom>
          <a:noFill/>
          <a:ln>
            <a:noFill/>
          </a:ln>
          <a:effectLst>
            <a:outerShdw blurRad="57150" dist="19050" dir="5400000" algn="bl" rotWithShape="0">
              <a:srgbClr val="02558E">
                <a:alpha val="49411"/>
              </a:srgbClr>
            </a:outerShdw>
          </a:effectLst>
        </p:spPr>
      </p:pic>
      <p:grpSp>
        <p:nvGrpSpPr>
          <p:cNvPr id="15" name="Google Shape;15;p2"/>
          <p:cNvGrpSpPr/>
          <p:nvPr/>
        </p:nvGrpSpPr>
        <p:grpSpPr>
          <a:xfrm>
            <a:off x="-107150" y="860000"/>
            <a:ext cx="7641900" cy="2924100"/>
            <a:chOff x="-30950" y="864975"/>
            <a:chExt cx="7641900" cy="2924100"/>
          </a:xfrm>
        </p:grpSpPr>
        <p:sp>
          <p:nvSpPr>
            <p:cNvPr id="16" name="Google Shape;16;p2"/>
            <p:cNvSpPr/>
            <p:nvPr/>
          </p:nvSpPr>
          <p:spPr>
            <a:xfrm>
              <a:off x="-30950" y="864975"/>
              <a:ext cx="7641900" cy="2924100"/>
            </a:xfrm>
            <a:prstGeom prst="parallelogram">
              <a:avLst>
                <a:gd name="adj" fmla="val 41411"/>
              </a:avLst>
            </a:prstGeom>
            <a:solidFill>
              <a:srgbClr val="02558E"/>
            </a:solidFill>
            <a:ln>
              <a:noFill/>
            </a:ln>
            <a:effectLst>
              <a:outerShdw blurRad="57150" dist="19050" dir="5400000" algn="bl" rotWithShape="0">
                <a:srgbClr val="02558E">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7" name="Google Shape;17;p2"/>
            <p:cNvSpPr/>
            <p:nvPr/>
          </p:nvSpPr>
          <p:spPr>
            <a:xfrm>
              <a:off x="-17850" y="864975"/>
              <a:ext cx="1187700" cy="2844900"/>
            </a:xfrm>
            <a:prstGeom prst="rect">
              <a:avLst/>
            </a:prstGeom>
            <a:solidFill>
              <a:srgbClr val="02558E"/>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8" name="Google Shape;18;p2"/>
          <p:cNvSpPr txBox="1">
            <a:spLocks noGrp="1"/>
          </p:cNvSpPr>
          <p:nvPr>
            <p:ph type="title"/>
          </p:nvPr>
        </p:nvSpPr>
        <p:spPr>
          <a:xfrm>
            <a:off x="316626" y="1207697"/>
            <a:ext cx="5637300" cy="106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500"/>
              <a:buFont typeface="Open Sans"/>
              <a:buNone/>
              <a:defRPr sz="3300" b="1" i="0" cap="none">
                <a:solidFill>
                  <a:schemeClr val="lt1"/>
                </a:solidFill>
                <a:latin typeface="Open Sans"/>
                <a:ea typeface="Open Sans"/>
                <a:cs typeface="Open Sans"/>
                <a:sym typeface="Open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 name="Google Shape;19;p2"/>
          <p:cNvSpPr txBox="1">
            <a:spLocks noGrp="1"/>
          </p:cNvSpPr>
          <p:nvPr>
            <p:ph type="title" idx="2"/>
          </p:nvPr>
        </p:nvSpPr>
        <p:spPr>
          <a:xfrm>
            <a:off x="431176" y="2840772"/>
            <a:ext cx="5637300" cy="1064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Font typeface="Open Sans"/>
              <a:buNone/>
              <a:defRPr sz="2200" b="1" i="0" cap="none">
                <a:solidFill>
                  <a:schemeClr val="lt1"/>
                </a:solidFill>
                <a:latin typeface="Open Sans"/>
                <a:ea typeface="Open Sans"/>
                <a:cs typeface="Open Sans"/>
                <a:sym typeface="Open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_AND_BODY">
  <p:cSld name="TITLE_AND_BODY 2">
    <p:spTree>
      <p:nvGrpSpPr>
        <p:cNvPr id="1" name="Shape 82"/>
        <p:cNvGrpSpPr/>
        <p:nvPr/>
      </p:nvGrpSpPr>
      <p:grpSpPr>
        <a:xfrm>
          <a:off x="0" y="0"/>
          <a:ext cx="0" cy="0"/>
          <a:chOff x="0" y="0"/>
          <a:chExt cx="0" cy="0"/>
        </a:xfrm>
      </p:grpSpPr>
      <p:sp>
        <p:nvSpPr>
          <p:cNvPr id="83" name="Google Shape;83;p14"/>
          <p:cNvSpPr txBox="1">
            <a:spLocks noGrp="1"/>
          </p:cNvSpPr>
          <p:nvPr>
            <p:ph type="title"/>
          </p:nvPr>
        </p:nvSpPr>
        <p:spPr>
          <a:xfrm>
            <a:off x="401837" y="174129"/>
            <a:ext cx="8340369" cy="7366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1800"/>
              <a:buFont typeface="Helvetica Neue"/>
              <a:buNone/>
              <a:defRPr/>
            </a:lvl1pPr>
            <a:lvl2pPr lvl="1" algn="l">
              <a:lnSpc>
                <a:spcPct val="100000"/>
              </a:lnSpc>
              <a:spcBef>
                <a:spcPts val="0"/>
              </a:spcBef>
              <a:spcAft>
                <a:spcPts val="0"/>
              </a:spcAft>
              <a:buClr>
                <a:srgbClr val="FFFFFF"/>
              </a:buClr>
              <a:buSzPts val="1800"/>
              <a:buFont typeface="Helvetica Neue"/>
              <a:buNone/>
              <a:defRPr/>
            </a:lvl2pPr>
            <a:lvl3pPr lvl="2" algn="l">
              <a:lnSpc>
                <a:spcPct val="100000"/>
              </a:lnSpc>
              <a:spcBef>
                <a:spcPts val="0"/>
              </a:spcBef>
              <a:spcAft>
                <a:spcPts val="0"/>
              </a:spcAft>
              <a:buClr>
                <a:srgbClr val="FFFFFF"/>
              </a:buClr>
              <a:buSzPts val="1800"/>
              <a:buFont typeface="Helvetica Neue"/>
              <a:buNone/>
              <a:defRPr/>
            </a:lvl3pPr>
            <a:lvl4pPr lvl="3" algn="l">
              <a:lnSpc>
                <a:spcPct val="100000"/>
              </a:lnSpc>
              <a:spcBef>
                <a:spcPts val="0"/>
              </a:spcBef>
              <a:spcAft>
                <a:spcPts val="0"/>
              </a:spcAft>
              <a:buClr>
                <a:srgbClr val="FFFFFF"/>
              </a:buClr>
              <a:buSzPts val="1800"/>
              <a:buFont typeface="Helvetica Neue"/>
              <a:buNone/>
              <a:defRPr/>
            </a:lvl4pPr>
            <a:lvl5pPr lvl="4" algn="l">
              <a:lnSpc>
                <a:spcPct val="100000"/>
              </a:lnSpc>
              <a:spcBef>
                <a:spcPts val="0"/>
              </a:spcBef>
              <a:spcAft>
                <a:spcPts val="0"/>
              </a:spcAft>
              <a:buClr>
                <a:srgbClr val="FFFFFF"/>
              </a:buClr>
              <a:buSzPts val="1800"/>
              <a:buFont typeface="Helvetica Neue"/>
              <a:buNone/>
              <a:defRPr/>
            </a:lvl5pPr>
            <a:lvl6pPr lvl="5" algn="l">
              <a:lnSpc>
                <a:spcPct val="100000"/>
              </a:lnSpc>
              <a:spcBef>
                <a:spcPts val="0"/>
              </a:spcBef>
              <a:spcAft>
                <a:spcPts val="0"/>
              </a:spcAft>
              <a:buClr>
                <a:srgbClr val="FFFFFF"/>
              </a:buClr>
              <a:buSzPts val="1800"/>
              <a:buFont typeface="Helvetica Neue"/>
              <a:buNone/>
              <a:defRPr/>
            </a:lvl6pPr>
            <a:lvl7pPr lvl="6" algn="l">
              <a:lnSpc>
                <a:spcPct val="100000"/>
              </a:lnSpc>
              <a:spcBef>
                <a:spcPts val="0"/>
              </a:spcBef>
              <a:spcAft>
                <a:spcPts val="0"/>
              </a:spcAft>
              <a:buClr>
                <a:srgbClr val="FFFFFF"/>
              </a:buClr>
              <a:buSzPts val="1800"/>
              <a:buFont typeface="Helvetica Neue"/>
              <a:buNone/>
              <a:defRPr/>
            </a:lvl7pPr>
            <a:lvl8pPr lvl="7" algn="l">
              <a:lnSpc>
                <a:spcPct val="100000"/>
              </a:lnSpc>
              <a:spcBef>
                <a:spcPts val="0"/>
              </a:spcBef>
              <a:spcAft>
                <a:spcPts val="0"/>
              </a:spcAft>
              <a:buClr>
                <a:srgbClr val="FFFFFF"/>
              </a:buClr>
              <a:buSzPts val="1800"/>
              <a:buFont typeface="Helvetica Neue"/>
              <a:buNone/>
              <a:defRPr/>
            </a:lvl8pPr>
            <a:lvl9pPr lvl="8" algn="l">
              <a:lnSpc>
                <a:spcPct val="100000"/>
              </a:lnSpc>
              <a:spcBef>
                <a:spcPts val="0"/>
              </a:spcBef>
              <a:spcAft>
                <a:spcPts val="0"/>
              </a:spcAft>
              <a:buClr>
                <a:srgbClr val="FFFFFF"/>
              </a:buClr>
              <a:buSzPts val="1800"/>
              <a:buFont typeface="Helvetica Neue"/>
              <a:buNone/>
              <a:defRPr/>
            </a:lvl9pPr>
          </a:lstStyle>
          <a:p>
            <a:endParaRPr/>
          </a:p>
        </p:txBody>
      </p:sp>
      <p:sp>
        <p:nvSpPr>
          <p:cNvPr id="84" name="Google Shape;84;p14"/>
          <p:cNvSpPr txBox="1">
            <a:spLocks noGrp="1"/>
          </p:cNvSpPr>
          <p:nvPr>
            <p:ph type="body" idx="1"/>
          </p:nvPr>
        </p:nvSpPr>
        <p:spPr>
          <a:xfrm>
            <a:off x="401837" y="1289660"/>
            <a:ext cx="8340369" cy="33984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55"/>
              </a:spcBef>
              <a:spcAft>
                <a:spcPts val="0"/>
              </a:spcAft>
              <a:buClr>
                <a:srgbClr val="747474"/>
              </a:buClr>
              <a:buSzPts val="1800"/>
              <a:buNone/>
              <a:defRPr/>
            </a:lvl1pPr>
            <a:lvl2pPr marL="914400" lvl="1" indent="-463550" algn="l">
              <a:lnSpc>
                <a:spcPct val="120000"/>
              </a:lnSpc>
              <a:spcBef>
                <a:spcPts val="1055"/>
              </a:spcBef>
              <a:spcAft>
                <a:spcPts val="0"/>
              </a:spcAft>
              <a:buClr>
                <a:srgbClr val="747474"/>
              </a:buClr>
              <a:buSzPts val="3700"/>
              <a:buChar char="•"/>
              <a:defRPr/>
            </a:lvl2pPr>
            <a:lvl3pPr marL="1371600" lvl="2" indent="-463550" algn="l">
              <a:lnSpc>
                <a:spcPct val="120000"/>
              </a:lnSpc>
              <a:spcBef>
                <a:spcPts val="1055"/>
              </a:spcBef>
              <a:spcAft>
                <a:spcPts val="0"/>
              </a:spcAft>
              <a:buClr>
                <a:srgbClr val="747474"/>
              </a:buClr>
              <a:buSzPts val="3700"/>
              <a:buChar char="•"/>
              <a:defRPr/>
            </a:lvl3pPr>
            <a:lvl4pPr marL="1828800" lvl="3" indent="-463550" algn="l">
              <a:lnSpc>
                <a:spcPct val="120000"/>
              </a:lnSpc>
              <a:spcBef>
                <a:spcPts val="1055"/>
              </a:spcBef>
              <a:spcAft>
                <a:spcPts val="0"/>
              </a:spcAft>
              <a:buClr>
                <a:srgbClr val="747474"/>
              </a:buClr>
              <a:buSzPts val="3700"/>
              <a:buChar char="•"/>
              <a:defRPr/>
            </a:lvl4pPr>
            <a:lvl5pPr marL="2286000" lvl="4" indent="-463550" algn="l">
              <a:lnSpc>
                <a:spcPct val="120000"/>
              </a:lnSpc>
              <a:spcBef>
                <a:spcPts val="1055"/>
              </a:spcBef>
              <a:spcAft>
                <a:spcPts val="0"/>
              </a:spcAft>
              <a:buClr>
                <a:srgbClr val="747474"/>
              </a:buClr>
              <a:buSzPts val="3700"/>
              <a:buChar char="•"/>
              <a:defRPr/>
            </a:lvl5pPr>
            <a:lvl6pPr marL="2743200" lvl="5" indent="-463550" algn="l">
              <a:lnSpc>
                <a:spcPct val="120000"/>
              </a:lnSpc>
              <a:spcBef>
                <a:spcPts val="1055"/>
              </a:spcBef>
              <a:spcAft>
                <a:spcPts val="0"/>
              </a:spcAft>
              <a:buClr>
                <a:srgbClr val="747474"/>
              </a:buClr>
              <a:buSzPts val="3700"/>
              <a:buChar char="•"/>
              <a:defRPr/>
            </a:lvl6pPr>
            <a:lvl7pPr marL="3200400" lvl="6" indent="-463550" algn="l">
              <a:lnSpc>
                <a:spcPct val="120000"/>
              </a:lnSpc>
              <a:spcBef>
                <a:spcPts val="1055"/>
              </a:spcBef>
              <a:spcAft>
                <a:spcPts val="0"/>
              </a:spcAft>
              <a:buClr>
                <a:srgbClr val="747474"/>
              </a:buClr>
              <a:buSzPts val="3700"/>
              <a:buChar char="•"/>
              <a:defRPr/>
            </a:lvl7pPr>
            <a:lvl8pPr marL="3657600" lvl="7" indent="-463550" algn="l">
              <a:lnSpc>
                <a:spcPct val="120000"/>
              </a:lnSpc>
              <a:spcBef>
                <a:spcPts val="1055"/>
              </a:spcBef>
              <a:spcAft>
                <a:spcPts val="0"/>
              </a:spcAft>
              <a:buClr>
                <a:srgbClr val="747474"/>
              </a:buClr>
              <a:buSzPts val="3700"/>
              <a:buChar char="•"/>
              <a:defRPr/>
            </a:lvl8pPr>
            <a:lvl9pPr marL="4114800" lvl="8" indent="-463550" algn="l">
              <a:lnSpc>
                <a:spcPct val="120000"/>
              </a:lnSpc>
              <a:spcBef>
                <a:spcPts val="1055"/>
              </a:spcBef>
              <a:spcAft>
                <a:spcPts val="0"/>
              </a:spcAft>
              <a:buClr>
                <a:srgbClr val="747474"/>
              </a:buClr>
              <a:buSzPts val="3700"/>
              <a:buChar char="•"/>
              <a:defRPr/>
            </a:lvl9pPr>
          </a:lstStyle>
          <a:p>
            <a:endParaRPr/>
          </a:p>
        </p:txBody>
      </p:sp>
      <p:sp>
        <p:nvSpPr>
          <p:cNvPr id="85" name="Google Shape;85;p14"/>
          <p:cNvSpPr txBox="1">
            <a:spLocks noGrp="1"/>
          </p:cNvSpPr>
          <p:nvPr>
            <p:ph type="sldNum" idx="12"/>
          </p:nvPr>
        </p:nvSpPr>
        <p:spPr>
          <a:xfrm>
            <a:off x="401835" y="4751798"/>
            <a:ext cx="192462" cy="146250"/>
          </a:xfrm>
          <a:prstGeom prst="rect">
            <a:avLst/>
          </a:prstGeom>
          <a:noFill/>
          <a:ln>
            <a:noFill/>
          </a:ln>
        </p:spPr>
        <p:txBody>
          <a:bodyPr spcFirstLastPara="1" wrap="square" lIns="45675" tIns="45675" rIns="45675" bIns="45675" anchor="ctr" anchorCtr="0">
            <a:noAutofit/>
          </a:bodyPr>
          <a:lstStyle>
            <a:lvl1pPr marL="0" marR="0" lvl="0"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1pPr>
            <a:lvl2pPr marL="0" marR="0" lvl="1"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2pPr>
            <a:lvl3pPr marL="0" marR="0" lvl="2"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3pPr>
            <a:lvl4pPr marL="0" marR="0" lvl="3"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4pPr>
            <a:lvl5pPr marL="0" marR="0" lvl="4"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5pPr>
            <a:lvl6pPr marL="0" marR="0" lvl="5"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6pPr>
            <a:lvl7pPr marL="0" marR="0" lvl="6"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7pPr>
            <a:lvl8pPr marL="0" marR="0" lvl="7"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8pPr>
            <a:lvl9pPr marL="0" marR="0" lvl="8"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5"/>
          <p:cNvSpPr txBox="1">
            <a:spLocks noGrp="1"/>
          </p:cNvSpPr>
          <p:nvPr>
            <p:ph type="title"/>
          </p:nvPr>
        </p:nvSpPr>
        <p:spPr>
          <a:xfrm>
            <a:off x="401837" y="174129"/>
            <a:ext cx="8340369" cy="7366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1800"/>
              <a:buFont typeface="Helvetica Neue"/>
              <a:buNone/>
              <a:defRPr/>
            </a:lvl1pPr>
            <a:lvl2pPr lvl="1" algn="l">
              <a:lnSpc>
                <a:spcPct val="100000"/>
              </a:lnSpc>
              <a:spcBef>
                <a:spcPts val="0"/>
              </a:spcBef>
              <a:spcAft>
                <a:spcPts val="0"/>
              </a:spcAft>
              <a:buClr>
                <a:srgbClr val="FFFFFF"/>
              </a:buClr>
              <a:buSzPts val="1800"/>
              <a:buFont typeface="Helvetica Neue"/>
              <a:buNone/>
              <a:defRPr/>
            </a:lvl2pPr>
            <a:lvl3pPr lvl="2" algn="l">
              <a:lnSpc>
                <a:spcPct val="100000"/>
              </a:lnSpc>
              <a:spcBef>
                <a:spcPts val="0"/>
              </a:spcBef>
              <a:spcAft>
                <a:spcPts val="0"/>
              </a:spcAft>
              <a:buClr>
                <a:srgbClr val="FFFFFF"/>
              </a:buClr>
              <a:buSzPts val="1800"/>
              <a:buFont typeface="Helvetica Neue"/>
              <a:buNone/>
              <a:defRPr/>
            </a:lvl3pPr>
            <a:lvl4pPr lvl="3" algn="l">
              <a:lnSpc>
                <a:spcPct val="100000"/>
              </a:lnSpc>
              <a:spcBef>
                <a:spcPts val="0"/>
              </a:spcBef>
              <a:spcAft>
                <a:spcPts val="0"/>
              </a:spcAft>
              <a:buClr>
                <a:srgbClr val="FFFFFF"/>
              </a:buClr>
              <a:buSzPts val="1800"/>
              <a:buFont typeface="Helvetica Neue"/>
              <a:buNone/>
              <a:defRPr/>
            </a:lvl4pPr>
            <a:lvl5pPr lvl="4" algn="l">
              <a:lnSpc>
                <a:spcPct val="100000"/>
              </a:lnSpc>
              <a:spcBef>
                <a:spcPts val="0"/>
              </a:spcBef>
              <a:spcAft>
                <a:spcPts val="0"/>
              </a:spcAft>
              <a:buClr>
                <a:srgbClr val="FFFFFF"/>
              </a:buClr>
              <a:buSzPts val="1800"/>
              <a:buFont typeface="Helvetica Neue"/>
              <a:buNone/>
              <a:defRPr/>
            </a:lvl5pPr>
            <a:lvl6pPr lvl="5" algn="l">
              <a:lnSpc>
                <a:spcPct val="100000"/>
              </a:lnSpc>
              <a:spcBef>
                <a:spcPts val="0"/>
              </a:spcBef>
              <a:spcAft>
                <a:spcPts val="0"/>
              </a:spcAft>
              <a:buClr>
                <a:srgbClr val="FFFFFF"/>
              </a:buClr>
              <a:buSzPts val="1800"/>
              <a:buFont typeface="Helvetica Neue"/>
              <a:buNone/>
              <a:defRPr/>
            </a:lvl6pPr>
            <a:lvl7pPr lvl="6" algn="l">
              <a:lnSpc>
                <a:spcPct val="100000"/>
              </a:lnSpc>
              <a:spcBef>
                <a:spcPts val="0"/>
              </a:spcBef>
              <a:spcAft>
                <a:spcPts val="0"/>
              </a:spcAft>
              <a:buClr>
                <a:srgbClr val="FFFFFF"/>
              </a:buClr>
              <a:buSzPts val="1800"/>
              <a:buFont typeface="Helvetica Neue"/>
              <a:buNone/>
              <a:defRPr/>
            </a:lvl7pPr>
            <a:lvl8pPr lvl="7" algn="l">
              <a:lnSpc>
                <a:spcPct val="100000"/>
              </a:lnSpc>
              <a:spcBef>
                <a:spcPts val="0"/>
              </a:spcBef>
              <a:spcAft>
                <a:spcPts val="0"/>
              </a:spcAft>
              <a:buClr>
                <a:srgbClr val="FFFFFF"/>
              </a:buClr>
              <a:buSzPts val="1800"/>
              <a:buFont typeface="Helvetica Neue"/>
              <a:buNone/>
              <a:defRPr/>
            </a:lvl8pPr>
            <a:lvl9pPr lvl="8" algn="l">
              <a:lnSpc>
                <a:spcPct val="100000"/>
              </a:lnSpc>
              <a:spcBef>
                <a:spcPts val="0"/>
              </a:spcBef>
              <a:spcAft>
                <a:spcPts val="0"/>
              </a:spcAft>
              <a:buClr>
                <a:srgbClr val="FFFFFF"/>
              </a:buClr>
              <a:buSzPts val="1800"/>
              <a:buFont typeface="Helvetica Neue"/>
              <a:buNone/>
              <a:defRPr/>
            </a:lvl9pPr>
          </a:lstStyle>
          <a:p>
            <a:endParaRPr/>
          </a:p>
        </p:txBody>
      </p:sp>
      <p:sp>
        <p:nvSpPr>
          <p:cNvPr id="88" name="Google Shape;88;p15"/>
          <p:cNvSpPr txBox="1">
            <a:spLocks noGrp="1"/>
          </p:cNvSpPr>
          <p:nvPr>
            <p:ph type="body" idx="1"/>
          </p:nvPr>
        </p:nvSpPr>
        <p:spPr>
          <a:xfrm>
            <a:off x="401837" y="1289660"/>
            <a:ext cx="8340369" cy="33984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55"/>
              </a:spcBef>
              <a:spcAft>
                <a:spcPts val="0"/>
              </a:spcAft>
              <a:buClr>
                <a:srgbClr val="747474"/>
              </a:buClr>
              <a:buSzPts val="1800"/>
              <a:buNone/>
              <a:defRPr/>
            </a:lvl1pPr>
            <a:lvl2pPr marL="914400" lvl="1" indent="-463550" algn="l">
              <a:lnSpc>
                <a:spcPct val="120000"/>
              </a:lnSpc>
              <a:spcBef>
                <a:spcPts val="1055"/>
              </a:spcBef>
              <a:spcAft>
                <a:spcPts val="0"/>
              </a:spcAft>
              <a:buClr>
                <a:srgbClr val="747474"/>
              </a:buClr>
              <a:buSzPts val="3700"/>
              <a:buChar char="•"/>
              <a:defRPr/>
            </a:lvl2pPr>
            <a:lvl3pPr marL="1371600" lvl="2" indent="-463550" algn="l">
              <a:lnSpc>
                <a:spcPct val="120000"/>
              </a:lnSpc>
              <a:spcBef>
                <a:spcPts val="1055"/>
              </a:spcBef>
              <a:spcAft>
                <a:spcPts val="0"/>
              </a:spcAft>
              <a:buClr>
                <a:srgbClr val="747474"/>
              </a:buClr>
              <a:buSzPts val="3700"/>
              <a:buChar char="•"/>
              <a:defRPr/>
            </a:lvl3pPr>
            <a:lvl4pPr marL="1828800" lvl="3" indent="-463550" algn="l">
              <a:lnSpc>
                <a:spcPct val="120000"/>
              </a:lnSpc>
              <a:spcBef>
                <a:spcPts val="1055"/>
              </a:spcBef>
              <a:spcAft>
                <a:spcPts val="0"/>
              </a:spcAft>
              <a:buClr>
                <a:srgbClr val="747474"/>
              </a:buClr>
              <a:buSzPts val="3700"/>
              <a:buChar char="•"/>
              <a:defRPr/>
            </a:lvl4pPr>
            <a:lvl5pPr marL="2286000" lvl="4" indent="-463550" algn="l">
              <a:lnSpc>
                <a:spcPct val="120000"/>
              </a:lnSpc>
              <a:spcBef>
                <a:spcPts val="1055"/>
              </a:spcBef>
              <a:spcAft>
                <a:spcPts val="0"/>
              </a:spcAft>
              <a:buClr>
                <a:srgbClr val="747474"/>
              </a:buClr>
              <a:buSzPts val="3700"/>
              <a:buChar char="•"/>
              <a:defRPr/>
            </a:lvl5pPr>
            <a:lvl6pPr marL="2743200" lvl="5" indent="-463550" algn="l">
              <a:lnSpc>
                <a:spcPct val="120000"/>
              </a:lnSpc>
              <a:spcBef>
                <a:spcPts val="1055"/>
              </a:spcBef>
              <a:spcAft>
                <a:spcPts val="0"/>
              </a:spcAft>
              <a:buClr>
                <a:srgbClr val="747474"/>
              </a:buClr>
              <a:buSzPts val="3700"/>
              <a:buChar char="•"/>
              <a:defRPr/>
            </a:lvl6pPr>
            <a:lvl7pPr marL="3200400" lvl="6" indent="-463550" algn="l">
              <a:lnSpc>
                <a:spcPct val="120000"/>
              </a:lnSpc>
              <a:spcBef>
                <a:spcPts val="1055"/>
              </a:spcBef>
              <a:spcAft>
                <a:spcPts val="0"/>
              </a:spcAft>
              <a:buClr>
                <a:srgbClr val="747474"/>
              </a:buClr>
              <a:buSzPts val="3700"/>
              <a:buChar char="•"/>
              <a:defRPr/>
            </a:lvl7pPr>
            <a:lvl8pPr marL="3657600" lvl="7" indent="-463550" algn="l">
              <a:lnSpc>
                <a:spcPct val="120000"/>
              </a:lnSpc>
              <a:spcBef>
                <a:spcPts val="1055"/>
              </a:spcBef>
              <a:spcAft>
                <a:spcPts val="0"/>
              </a:spcAft>
              <a:buClr>
                <a:srgbClr val="747474"/>
              </a:buClr>
              <a:buSzPts val="3700"/>
              <a:buChar char="•"/>
              <a:defRPr/>
            </a:lvl8pPr>
            <a:lvl9pPr marL="4114800" lvl="8" indent="-463550" algn="l">
              <a:lnSpc>
                <a:spcPct val="120000"/>
              </a:lnSpc>
              <a:spcBef>
                <a:spcPts val="1055"/>
              </a:spcBef>
              <a:spcAft>
                <a:spcPts val="0"/>
              </a:spcAft>
              <a:buClr>
                <a:srgbClr val="747474"/>
              </a:buClr>
              <a:buSzPts val="3700"/>
              <a:buChar char="•"/>
              <a:defRPr/>
            </a:lvl9pPr>
          </a:lstStyle>
          <a:p>
            <a:endParaRPr/>
          </a:p>
        </p:txBody>
      </p:sp>
      <p:sp>
        <p:nvSpPr>
          <p:cNvPr id="89" name="Google Shape;89;p15"/>
          <p:cNvSpPr txBox="1">
            <a:spLocks noGrp="1"/>
          </p:cNvSpPr>
          <p:nvPr>
            <p:ph type="dt" idx="10"/>
          </p:nvPr>
        </p:nvSpPr>
        <p:spPr>
          <a:xfrm>
            <a:off x="628651" y="4767263"/>
            <a:ext cx="2057538" cy="273825"/>
          </a:xfrm>
          <a:prstGeom prst="rect">
            <a:avLst/>
          </a:prstGeom>
          <a:noFill/>
          <a:ln>
            <a:noFill/>
          </a:ln>
        </p:spPr>
        <p:txBody>
          <a:bodyPr spcFirstLastPara="1" wrap="square" lIns="109225" tIns="54600" rIns="109225" bIns="54600" anchor="t" anchorCtr="0">
            <a:noAutofit/>
          </a:bodyPr>
          <a:lstStyle>
            <a:lvl1pPr marR="0" lvl="0"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9pPr>
          </a:lstStyle>
          <a:p>
            <a:endParaRPr/>
          </a:p>
        </p:txBody>
      </p:sp>
      <p:sp>
        <p:nvSpPr>
          <p:cNvPr id="90" name="Google Shape;90;p15"/>
          <p:cNvSpPr txBox="1">
            <a:spLocks noGrp="1"/>
          </p:cNvSpPr>
          <p:nvPr>
            <p:ph type="ftr" idx="11"/>
          </p:nvPr>
        </p:nvSpPr>
        <p:spPr>
          <a:xfrm>
            <a:off x="3028950" y="4767263"/>
            <a:ext cx="3086031" cy="273825"/>
          </a:xfrm>
          <a:prstGeom prst="rect">
            <a:avLst/>
          </a:prstGeom>
          <a:noFill/>
          <a:ln>
            <a:noFill/>
          </a:ln>
        </p:spPr>
        <p:txBody>
          <a:bodyPr spcFirstLastPara="1" wrap="square" lIns="109225" tIns="54600" rIns="109225" bIns="54600" anchor="t" anchorCtr="0">
            <a:noAutofit/>
          </a:bodyPr>
          <a:lstStyle>
            <a:lvl1pPr marR="0" lvl="0"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738" b="0" i="0" u="none" strike="noStrike" cap="none">
                <a:solidFill>
                  <a:srgbClr val="000000"/>
                </a:solidFill>
                <a:latin typeface="Arial"/>
                <a:ea typeface="Arial"/>
                <a:cs typeface="Arial"/>
                <a:sym typeface="Arial"/>
              </a:defRPr>
            </a:lvl9pPr>
          </a:lstStyle>
          <a:p>
            <a:endParaRPr/>
          </a:p>
        </p:txBody>
      </p:sp>
      <p:sp>
        <p:nvSpPr>
          <p:cNvPr id="91" name="Google Shape;91;p15"/>
          <p:cNvSpPr txBox="1">
            <a:spLocks noGrp="1"/>
          </p:cNvSpPr>
          <p:nvPr>
            <p:ph type="sldNum" idx="12"/>
          </p:nvPr>
        </p:nvSpPr>
        <p:spPr>
          <a:xfrm>
            <a:off x="401837" y="4751936"/>
            <a:ext cx="182215" cy="146025"/>
          </a:xfrm>
          <a:prstGeom prst="rect">
            <a:avLst/>
          </a:prstGeom>
          <a:noFill/>
          <a:ln>
            <a:noFill/>
          </a:ln>
        </p:spPr>
        <p:txBody>
          <a:bodyPr spcFirstLastPara="1" wrap="square" lIns="45675" tIns="45675" rIns="45675" bIns="45675" anchor="ctr" anchorCtr="0">
            <a:noAutofit/>
          </a:bodyPr>
          <a:lstStyle>
            <a:lvl1pPr marL="0" marR="0" lvl="0"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1pPr>
            <a:lvl2pPr marL="0" marR="0" lvl="1"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2pPr>
            <a:lvl3pPr marL="0" marR="0" lvl="2"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3pPr>
            <a:lvl4pPr marL="0" marR="0" lvl="3"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4pPr>
            <a:lvl5pPr marL="0" marR="0" lvl="4"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5pPr>
            <a:lvl6pPr marL="0" marR="0" lvl="5"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6pPr>
            <a:lvl7pPr marL="0" marR="0" lvl="6"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7pPr>
            <a:lvl8pPr marL="0" marR="0" lvl="7"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8pPr>
            <a:lvl9pPr marL="0" marR="0" lvl="8" indent="0" algn="l">
              <a:lnSpc>
                <a:spcPct val="100000"/>
              </a:lnSpc>
              <a:spcBef>
                <a:spcPts val="0"/>
              </a:spcBef>
              <a:spcAft>
                <a:spcPts val="0"/>
              </a:spcAft>
              <a:buClr>
                <a:srgbClr val="888888"/>
              </a:buClr>
              <a:buSzPts val="1200"/>
              <a:buFont typeface="Helvetica Neue Light"/>
              <a:buNone/>
              <a:defRPr sz="675"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Bullets">
  <p:cSld name="Section Bullets">
    <p:spTree>
      <p:nvGrpSpPr>
        <p:cNvPr id="1" name="Shape 92"/>
        <p:cNvGrpSpPr/>
        <p:nvPr/>
      </p:nvGrpSpPr>
      <p:grpSpPr>
        <a:xfrm>
          <a:off x="0" y="0"/>
          <a:ext cx="0" cy="0"/>
          <a:chOff x="0" y="0"/>
          <a:chExt cx="0" cy="0"/>
        </a:xfrm>
      </p:grpSpPr>
      <p:sp>
        <p:nvSpPr>
          <p:cNvPr id="93" name="Google Shape;93;p16"/>
          <p:cNvSpPr txBox="1">
            <a:spLocks noGrp="1"/>
          </p:cNvSpPr>
          <p:nvPr>
            <p:ph type="title"/>
          </p:nvPr>
        </p:nvSpPr>
        <p:spPr>
          <a:xfrm>
            <a:off x="1331640" y="205979"/>
            <a:ext cx="6480831" cy="7456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3400"/>
              <a:buFont typeface="Helvetica Neue"/>
              <a:buNone/>
              <a:defRPr sz="1793"/>
            </a:lvl1pPr>
            <a:lvl2pPr lvl="1" algn="l">
              <a:lnSpc>
                <a:spcPct val="100000"/>
              </a:lnSpc>
              <a:spcBef>
                <a:spcPts val="0"/>
              </a:spcBef>
              <a:spcAft>
                <a:spcPts val="0"/>
              </a:spcAft>
              <a:buClr>
                <a:srgbClr val="FFFFFF"/>
              </a:buClr>
              <a:buSzPts val="1800"/>
              <a:buFont typeface="Helvetica Neue"/>
              <a:buNone/>
              <a:defRPr/>
            </a:lvl2pPr>
            <a:lvl3pPr lvl="2" algn="l">
              <a:lnSpc>
                <a:spcPct val="100000"/>
              </a:lnSpc>
              <a:spcBef>
                <a:spcPts val="0"/>
              </a:spcBef>
              <a:spcAft>
                <a:spcPts val="0"/>
              </a:spcAft>
              <a:buClr>
                <a:srgbClr val="FFFFFF"/>
              </a:buClr>
              <a:buSzPts val="1800"/>
              <a:buFont typeface="Helvetica Neue"/>
              <a:buNone/>
              <a:defRPr/>
            </a:lvl3pPr>
            <a:lvl4pPr lvl="3" algn="l">
              <a:lnSpc>
                <a:spcPct val="100000"/>
              </a:lnSpc>
              <a:spcBef>
                <a:spcPts val="0"/>
              </a:spcBef>
              <a:spcAft>
                <a:spcPts val="0"/>
              </a:spcAft>
              <a:buClr>
                <a:srgbClr val="FFFFFF"/>
              </a:buClr>
              <a:buSzPts val="1800"/>
              <a:buFont typeface="Helvetica Neue"/>
              <a:buNone/>
              <a:defRPr/>
            </a:lvl4pPr>
            <a:lvl5pPr lvl="4" algn="l">
              <a:lnSpc>
                <a:spcPct val="100000"/>
              </a:lnSpc>
              <a:spcBef>
                <a:spcPts val="0"/>
              </a:spcBef>
              <a:spcAft>
                <a:spcPts val="0"/>
              </a:spcAft>
              <a:buClr>
                <a:srgbClr val="FFFFFF"/>
              </a:buClr>
              <a:buSzPts val="1800"/>
              <a:buFont typeface="Helvetica Neue"/>
              <a:buNone/>
              <a:defRPr/>
            </a:lvl5pPr>
            <a:lvl6pPr lvl="5" algn="l">
              <a:lnSpc>
                <a:spcPct val="100000"/>
              </a:lnSpc>
              <a:spcBef>
                <a:spcPts val="0"/>
              </a:spcBef>
              <a:spcAft>
                <a:spcPts val="0"/>
              </a:spcAft>
              <a:buClr>
                <a:srgbClr val="FFFFFF"/>
              </a:buClr>
              <a:buSzPts val="1800"/>
              <a:buFont typeface="Helvetica Neue"/>
              <a:buNone/>
              <a:defRPr/>
            </a:lvl6pPr>
            <a:lvl7pPr lvl="6" algn="l">
              <a:lnSpc>
                <a:spcPct val="100000"/>
              </a:lnSpc>
              <a:spcBef>
                <a:spcPts val="0"/>
              </a:spcBef>
              <a:spcAft>
                <a:spcPts val="0"/>
              </a:spcAft>
              <a:buClr>
                <a:srgbClr val="FFFFFF"/>
              </a:buClr>
              <a:buSzPts val="1800"/>
              <a:buFont typeface="Helvetica Neue"/>
              <a:buNone/>
              <a:defRPr/>
            </a:lvl7pPr>
            <a:lvl8pPr lvl="7" algn="l">
              <a:lnSpc>
                <a:spcPct val="100000"/>
              </a:lnSpc>
              <a:spcBef>
                <a:spcPts val="0"/>
              </a:spcBef>
              <a:spcAft>
                <a:spcPts val="0"/>
              </a:spcAft>
              <a:buClr>
                <a:srgbClr val="FFFFFF"/>
              </a:buClr>
              <a:buSzPts val="1800"/>
              <a:buFont typeface="Helvetica Neue"/>
              <a:buNone/>
              <a:defRPr/>
            </a:lvl8pPr>
            <a:lvl9pPr lvl="8" algn="l">
              <a:lnSpc>
                <a:spcPct val="100000"/>
              </a:lnSpc>
              <a:spcBef>
                <a:spcPts val="0"/>
              </a:spcBef>
              <a:spcAft>
                <a:spcPts val="0"/>
              </a:spcAft>
              <a:buClr>
                <a:srgbClr val="FFFFFF"/>
              </a:buClr>
              <a:buSzPts val="1800"/>
              <a:buFont typeface="Helvetica Neue"/>
              <a:buNone/>
              <a:defRPr/>
            </a:lvl9pPr>
          </a:lstStyle>
          <a:p>
            <a:endParaRPr/>
          </a:p>
        </p:txBody>
      </p:sp>
      <p:sp>
        <p:nvSpPr>
          <p:cNvPr id="94" name="Google Shape;94;p16"/>
          <p:cNvSpPr txBox="1">
            <a:spLocks noGrp="1"/>
          </p:cNvSpPr>
          <p:nvPr>
            <p:ph type="body" idx="1"/>
          </p:nvPr>
        </p:nvSpPr>
        <p:spPr>
          <a:xfrm>
            <a:off x="611187" y="951571"/>
            <a:ext cx="7921662" cy="3347775"/>
          </a:xfrm>
          <a:prstGeom prst="rect">
            <a:avLst/>
          </a:prstGeom>
          <a:noFill/>
          <a:ln>
            <a:noFill/>
          </a:ln>
        </p:spPr>
        <p:txBody>
          <a:bodyPr spcFirstLastPara="1" wrap="square" lIns="0" tIns="0" rIns="0" bIns="0" anchor="t" anchorCtr="0">
            <a:noAutofit/>
          </a:bodyPr>
          <a:lstStyle>
            <a:lvl1pPr marL="457200" lvl="0" indent="-406400" algn="l">
              <a:lnSpc>
                <a:spcPct val="100000"/>
              </a:lnSpc>
              <a:spcBef>
                <a:spcPts val="264"/>
              </a:spcBef>
              <a:spcAft>
                <a:spcPts val="0"/>
              </a:spcAft>
              <a:buClr>
                <a:srgbClr val="747474"/>
              </a:buClr>
              <a:buSzPts val="2800"/>
              <a:buFont typeface="Arial"/>
              <a:buChar char="•"/>
              <a:defRPr sz="1477">
                <a:latin typeface="Arial"/>
                <a:ea typeface="Arial"/>
                <a:cs typeface="Arial"/>
                <a:sym typeface="Arial"/>
              </a:defRPr>
            </a:lvl1pPr>
            <a:lvl2pPr marL="914400" lvl="1" indent="-406400" algn="l">
              <a:lnSpc>
                <a:spcPct val="100000"/>
              </a:lnSpc>
              <a:spcBef>
                <a:spcPts val="264"/>
              </a:spcBef>
              <a:spcAft>
                <a:spcPts val="0"/>
              </a:spcAft>
              <a:buClr>
                <a:srgbClr val="747474"/>
              </a:buClr>
              <a:buSzPts val="2800"/>
              <a:buFont typeface="Arial"/>
              <a:buChar char="•"/>
              <a:defRPr sz="1477">
                <a:latin typeface="Arial"/>
                <a:ea typeface="Arial"/>
                <a:cs typeface="Arial"/>
                <a:sym typeface="Arial"/>
              </a:defRPr>
            </a:lvl2pPr>
            <a:lvl3pPr marL="1371600" lvl="2" indent="-406400" algn="l">
              <a:lnSpc>
                <a:spcPct val="100000"/>
              </a:lnSpc>
              <a:spcBef>
                <a:spcPts val="264"/>
              </a:spcBef>
              <a:spcAft>
                <a:spcPts val="0"/>
              </a:spcAft>
              <a:buClr>
                <a:srgbClr val="747474"/>
              </a:buClr>
              <a:buSzPts val="2800"/>
              <a:buFont typeface="Arial"/>
              <a:buChar char="•"/>
              <a:defRPr sz="1477">
                <a:latin typeface="Arial"/>
                <a:ea typeface="Arial"/>
                <a:cs typeface="Arial"/>
                <a:sym typeface="Arial"/>
              </a:defRPr>
            </a:lvl3pPr>
            <a:lvl4pPr marL="1828800" lvl="3" indent="-406400" algn="l">
              <a:lnSpc>
                <a:spcPct val="100000"/>
              </a:lnSpc>
              <a:spcBef>
                <a:spcPts val="264"/>
              </a:spcBef>
              <a:spcAft>
                <a:spcPts val="0"/>
              </a:spcAft>
              <a:buClr>
                <a:srgbClr val="747474"/>
              </a:buClr>
              <a:buSzPts val="2800"/>
              <a:buFont typeface="Arial"/>
              <a:buChar char="•"/>
              <a:defRPr sz="1477">
                <a:latin typeface="Arial"/>
                <a:ea typeface="Arial"/>
                <a:cs typeface="Arial"/>
                <a:sym typeface="Arial"/>
              </a:defRPr>
            </a:lvl4pPr>
            <a:lvl5pPr marL="2286000" lvl="4" indent="-406400" algn="l">
              <a:lnSpc>
                <a:spcPct val="100000"/>
              </a:lnSpc>
              <a:spcBef>
                <a:spcPts val="264"/>
              </a:spcBef>
              <a:spcAft>
                <a:spcPts val="0"/>
              </a:spcAft>
              <a:buClr>
                <a:srgbClr val="747474"/>
              </a:buClr>
              <a:buSzPts val="2800"/>
              <a:buFont typeface="Arial"/>
              <a:buChar char="•"/>
              <a:defRPr sz="1477">
                <a:latin typeface="Arial"/>
                <a:ea typeface="Arial"/>
                <a:cs typeface="Arial"/>
                <a:sym typeface="Arial"/>
              </a:defRPr>
            </a:lvl5pPr>
            <a:lvl6pPr marL="2743200" lvl="5" indent="-463550" algn="l">
              <a:lnSpc>
                <a:spcPct val="120000"/>
              </a:lnSpc>
              <a:spcBef>
                <a:spcPts val="1055"/>
              </a:spcBef>
              <a:spcAft>
                <a:spcPts val="0"/>
              </a:spcAft>
              <a:buClr>
                <a:srgbClr val="747474"/>
              </a:buClr>
              <a:buSzPts val="3700"/>
              <a:buChar char="•"/>
              <a:defRPr/>
            </a:lvl6pPr>
            <a:lvl7pPr marL="3200400" lvl="6" indent="-463550" algn="l">
              <a:lnSpc>
                <a:spcPct val="120000"/>
              </a:lnSpc>
              <a:spcBef>
                <a:spcPts val="1055"/>
              </a:spcBef>
              <a:spcAft>
                <a:spcPts val="0"/>
              </a:spcAft>
              <a:buClr>
                <a:srgbClr val="747474"/>
              </a:buClr>
              <a:buSzPts val="3700"/>
              <a:buChar char="•"/>
              <a:defRPr/>
            </a:lvl7pPr>
            <a:lvl8pPr marL="3657600" lvl="7" indent="-463550" algn="l">
              <a:lnSpc>
                <a:spcPct val="120000"/>
              </a:lnSpc>
              <a:spcBef>
                <a:spcPts val="1055"/>
              </a:spcBef>
              <a:spcAft>
                <a:spcPts val="0"/>
              </a:spcAft>
              <a:buClr>
                <a:srgbClr val="747474"/>
              </a:buClr>
              <a:buSzPts val="3700"/>
              <a:buChar char="•"/>
              <a:defRPr/>
            </a:lvl8pPr>
            <a:lvl9pPr marL="4114800" lvl="8" indent="-463550" algn="l">
              <a:lnSpc>
                <a:spcPct val="120000"/>
              </a:lnSpc>
              <a:spcBef>
                <a:spcPts val="1055"/>
              </a:spcBef>
              <a:spcAft>
                <a:spcPts val="0"/>
              </a:spcAft>
              <a:buClr>
                <a:srgbClr val="747474"/>
              </a:buClr>
              <a:buSzPts val="3700"/>
              <a:buChar char="•"/>
              <a:defRPr/>
            </a:lvl9pPr>
          </a:lstStyle>
          <a:p>
            <a:endParaRPr/>
          </a:p>
        </p:txBody>
      </p:sp>
      <p:sp>
        <p:nvSpPr>
          <p:cNvPr id="95" name="Google Shape;95;p16"/>
          <p:cNvSpPr txBox="1">
            <a:spLocks noGrp="1"/>
          </p:cNvSpPr>
          <p:nvPr>
            <p:ph type="sldNum" idx="12"/>
          </p:nvPr>
        </p:nvSpPr>
        <p:spPr>
          <a:xfrm>
            <a:off x="401835" y="4751798"/>
            <a:ext cx="192462" cy="146250"/>
          </a:xfrm>
          <a:prstGeom prst="rect">
            <a:avLst/>
          </a:prstGeom>
          <a:noFill/>
          <a:ln>
            <a:noFill/>
          </a:ln>
        </p:spPr>
        <p:txBody>
          <a:bodyPr spcFirstLastPara="1" wrap="square" lIns="45675" tIns="45675" rIns="45675" bIns="45675" anchor="ctr" anchorCtr="0">
            <a:noAutofit/>
          </a:bodyPr>
          <a:lstStyle>
            <a:lvl1pPr marL="0" marR="0" lvl="0"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1pPr>
            <a:lvl2pPr marL="0" marR="0" lvl="1"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2pPr>
            <a:lvl3pPr marL="0" marR="0" lvl="2"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3pPr>
            <a:lvl4pPr marL="0" marR="0" lvl="3"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4pPr>
            <a:lvl5pPr marL="0" marR="0" lvl="4"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5pPr>
            <a:lvl6pPr marL="0" marR="0" lvl="5"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6pPr>
            <a:lvl7pPr marL="0" marR="0" lvl="6"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7pPr>
            <a:lvl8pPr marL="0" marR="0" lvl="7"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8pPr>
            <a:lvl9pPr marL="0" marR="0" lvl="8"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17"/>
          <p:cNvSpPr txBox="1">
            <a:spLocks noGrp="1"/>
          </p:cNvSpPr>
          <p:nvPr>
            <p:ph type="ctrTitle"/>
          </p:nvPr>
        </p:nvSpPr>
        <p:spPr>
          <a:xfrm>
            <a:off x="685800" y="1597820"/>
            <a:ext cx="7772400" cy="11025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7"/>
          <p:cNvSpPr txBox="1">
            <a:spLocks noGrp="1"/>
          </p:cNvSpPr>
          <p:nvPr>
            <p:ph type="subTitle" idx="1"/>
          </p:nvPr>
        </p:nvSpPr>
        <p:spPr>
          <a:xfrm>
            <a:off x="1371600" y="2914650"/>
            <a:ext cx="6400800" cy="1314450"/>
          </a:xfrm>
          <a:prstGeom prst="rect">
            <a:avLst/>
          </a:prstGeom>
          <a:noFill/>
          <a:ln>
            <a:noFill/>
          </a:ln>
        </p:spPr>
        <p:txBody>
          <a:bodyPr spcFirstLastPara="1" wrap="square" lIns="0" tIns="0" rIns="0" bIns="0" anchor="t" anchorCtr="0">
            <a:noAutofit/>
          </a:bodyPr>
          <a:lstStyle>
            <a:lvl1pPr lvl="0" algn="ctr">
              <a:lnSpc>
                <a:spcPct val="120000"/>
              </a:lnSpc>
              <a:spcBef>
                <a:spcPts val="1105"/>
              </a:spcBef>
              <a:spcAft>
                <a:spcPts val="0"/>
              </a:spcAft>
              <a:buClr>
                <a:srgbClr val="888888"/>
              </a:buClr>
              <a:buSzPts val="2025"/>
              <a:buNone/>
              <a:defRPr>
                <a:solidFill>
                  <a:srgbClr val="888888"/>
                </a:solidFill>
              </a:defRPr>
            </a:lvl1pPr>
            <a:lvl2pPr lvl="1" algn="ctr">
              <a:lnSpc>
                <a:spcPct val="120000"/>
              </a:lnSpc>
              <a:spcBef>
                <a:spcPts val="1105"/>
              </a:spcBef>
              <a:spcAft>
                <a:spcPts val="0"/>
              </a:spcAft>
              <a:buClr>
                <a:srgbClr val="888888"/>
              </a:buClr>
              <a:buSzPts val="2025"/>
              <a:buNone/>
              <a:defRPr>
                <a:solidFill>
                  <a:srgbClr val="888888"/>
                </a:solidFill>
              </a:defRPr>
            </a:lvl2pPr>
            <a:lvl3pPr lvl="2" algn="ctr">
              <a:lnSpc>
                <a:spcPct val="120000"/>
              </a:lnSpc>
              <a:spcBef>
                <a:spcPts val="1105"/>
              </a:spcBef>
              <a:spcAft>
                <a:spcPts val="0"/>
              </a:spcAft>
              <a:buClr>
                <a:srgbClr val="888888"/>
              </a:buClr>
              <a:buSzPts val="2025"/>
              <a:buNone/>
              <a:defRPr>
                <a:solidFill>
                  <a:srgbClr val="888888"/>
                </a:solidFill>
              </a:defRPr>
            </a:lvl3pPr>
            <a:lvl4pPr lvl="3" algn="ctr">
              <a:lnSpc>
                <a:spcPct val="120000"/>
              </a:lnSpc>
              <a:spcBef>
                <a:spcPts val="1105"/>
              </a:spcBef>
              <a:spcAft>
                <a:spcPts val="0"/>
              </a:spcAft>
              <a:buClr>
                <a:srgbClr val="888888"/>
              </a:buClr>
              <a:buSzPts val="2025"/>
              <a:buNone/>
              <a:defRPr>
                <a:solidFill>
                  <a:srgbClr val="888888"/>
                </a:solidFill>
              </a:defRPr>
            </a:lvl4pPr>
            <a:lvl5pPr lvl="4" algn="ctr">
              <a:lnSpc>
                <a:spcPct val="120000"/>
              </a:lnSpc>
              <a:spcBef>
                <a:spcPts val="1105"/>
              </a:spcBef>
              <a:spcAft>
                <a:spcPts val="0"/>
              </a:spcAft>
              <a:buClr>
                <a:srgbClr val="888888"/>
              </a:buClr>
              <a:buSzPts val="2025"/>
              <a:buNone/>
              <a:defRPr>
                <a:solidFill>
                  <a:srgbClr val="888888"/>
                </a:solidFill>
              </a:defRPr>
            </a:lvl5pPr>
            <a:lvl6pPr lvl="5" algn="ctr">
              <a:lnSpc>
                <a:spcPct val="100000"/>
              </a:lnSpc>
              <a:spcBef>
                <a:spcPts val="2320"/>
              </a:spcBef>
              <a:spcAft>
                <a:spcPts val="0"/>
              </a:spcAft>
              <a:buClr>
                <a:srgbClr val="888888"/>
              </a:buClr>
              <a:buSzPts val="2025"/>
              <a:buNone/>
              <a:defRPr>
                <a:solidFill>
                  <a:srgbClr val="888888"/>
                </a:solidFill>
              </a:defRPr>
            </a:lvl6pPr>
            <a:lvl7pPr lvl="6" algn="ctr">
              <a:lnSpc>
                <a:spcPct val="100000"/>
              </a:lnSpc>
              <a:spcBef>
                <a:spcPts val="2320"/>
              </a:spcBef>
              <a:spcAft>
                <a:spcPts val="0"/>
              </a:spcAft>
              <a:buClr>
                <a:srgbClr val="888888"/>
              </a:buClr>
              <a:buSzPts val="2025"/>
              <a:buNone/>
              <a:defRPr>
                <a:solidFill>
                  <a:srgbClr val="888888"/>
                </a:solidFill>
              </a:defRPr>
            </a:lvl7pPr>
            <a:lvl8pPr lvl="7" algn="ctr">
              <a:lnSpc>
                <a:spcPct val="100000"/>
              </a:lnSpc>
              <a:spcBef>
                <a:spcPts val="2320"/>
              </a:spcBef>
              <a:spcAft>
                <a:spcPts val="0"/>
              </a:spcAft>
              <a:buClr>
                <a:srgbClr val="888888"/>
              </a:buClr>
              <a:buSzPts val="2025"/>
              <a:buNone/>
              <a:defRPr>
                <a:solidFill>
                  <a:srgbClr val="888888"/>
                </a:solidFill>
              </a:defRPr>
            </a:lvl8pPr>
            <a:lvl9pPr lvl="8" algn="ctr">
              <a:lnSpc>
                <a:spcPct val="100000"/>
              </a:lnSpc>
              <a:spcBef>
                <a:spcPts val="2320"/>
              </a:spcBef>
              <a:spcAft>
                <a:spcPts val="0"/>
              </a:spcAft>
              <a:buClr>
                <a:srgbClr val="888888"/>
              </a:buClr>
              <a:buSzPts val="2025"/>
              <a:buNone/>
              <a:defRPr>
                <a:solidFill>
                  <a:srgbClr val="888888"/>
                </a:solidFill>
              </a:defRPr>
            </a:lvl9pPr>
          </a:lstStyle>
          <a:p>
            <a:endParaRPr/>
          </a:p>
        </p:txBody>
      </p:sp>
      <p:sp>
        <p:nvSpPr>
          <p:cNvPr id="99" name="Google Shape;99;p17"/>
          <p:cNvSpPr txBox="1">
            <a:spLocks noGrp="1"/>
          </p:cNvSpPr>
          <p:nvPr>
            <p:ph type="dt" idx="10"/>
          </p:nvPr>
        </p:nvSpPr>
        <p:spPr>
          <a:xfrm>
            <a:off x="0" y="0"/>
            <a:ext cx="2769231" cy="225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0" name="Google Shape;100;p17"/>
          <p:cNvSpPr txBox="1">
            <a:spLocks noGrp="1"/>
          </p:cNvSpPr>
          <p:nvPr>
            <p:ph type="ftr" idx="11"/>
          </p:nvPr>
        </p:nvSpPr>
        <p:spPr>
          <a:xfrm>
            <a:off x="0" y="0"/>
            <a:ext cx="2769231" cy="2250000"/>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01" name="Google Shape;101;p17"/>
          <p:cNvSpPr txBox="1">
            <a:spLocks noGrp="1"/>
          </p:cNvSpPr>
          <p:nvPr>
            <p:ph type="sldNum" idx="12"/>
          </p:nvPr>
        </p:nvSpPr>
        <p:spPr>
          <a:xfrm>
            <a:off x="401836" y="4688093"/>
            <a:ext cx="2133138" cy="273825"/>
          </a:xfrm>
          <a:prstGeom prst="rect">
            <a:avLst/>
          </a:prstGeom>
          <a:noFill/>
          <a:ln>
            <a:noFill/>
          </a:ln>
        </p:spPr>
        <p:txBody>
          <a:bodyPr spcFirstLastPara="1" wrap="square" lIns="67325" tIns="33650" rIns="67325" bIns="33650" anchor="ctr" anchorCtr="0">
            <a:noAutofit/>
          </a:bodyPr>
          <a:lstStyle>
            <a:lvl1pPr marL="0" lvl="0"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1pPr>
            <a:lvl2pPr marL="0" lvl="1"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2pPr>
            <a:lvl3pPr marL="0" lvl="2"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3pPr>
            <a:lvl4pPr marL="0" lvl="3"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4pPr>
            <a:lvl5pPr marL="0" lvl="4"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5pPr>
            <a:lvl6pPr marL="0" lvl="5"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6pPr>
            <a:lvl7pPr marL="0" lvl="6"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7pPr>
            <a:lvl8pPr marL="0" lvl="7"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8pPr>
            <a:lvl9pPr marL="0" lvl="8" indent="0" algn="l">
              <a:lnSpc>
                <a:spcPct val="100000"/>
              </a:lnSpc>
              <a:spcBef>
                <a:spcPts val="0"/>
              </a:spcBef>
              <a:spcAft>
                <a:spcPts val="0"/>
              </a:spcAft>
              <a:buSzPts val="675"/>
              <a:buNone/>
              <a:defRPr sz="675" b="0" i="0" u="none" strike="noStrike" cap="none">
                <a:solidFill>
                  <a:srgbClr val="88888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02"/>
        <p:cNvGrpSpPr/>
        <p:nvPr/>
      </p:nvGrpSpPr>
      <p:grpSpPr>
        <a:xfrm>
          <a:off x="0" y="0"/>
          <a:ext cx="0" cy="0"/>
          <a:chOff x="0" y="0"/>
          <a:chExt cx="0" cy="0"/>
        </a:xfrm>
      </p:grpSpPr>
      <p:sp>
        <p:nvSpPr>
          <p:cNvPr id="103" name="Google Shape;103;p18"/>
          <p:cNvSpPr txBox="1">
            <a:spLocks noGrp="1"/>
          </p:cNvSpPr>
          <p:nvPr>
            <p:ph type="title"/>
          </p:nvPr>
        </p:nvSpPr>
        <p:spPr>
          <a:xfrm>
            <a:off x="401837" y="174129"/>
            <a:ext cx="8340369" cy="7366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rgbClr val="FFFFFF"/>
              </a:buClr>
              <a:buSzPts val="1800"/>
              <a:buFont typeface="Helvetica Neue"/>
              <a:buNone/>
              <a:defRPr/>
            </a:lvl1pPr>
            <a:lvl2pPr lvl="1" algn="l">
              <a:lnSpc>
                <a:spcPct val="100000"/>
              </a:lnSpc>
              <a:spcBef>
                <a:spcPts val="0"/>
              </a:spcBef>
              <a:spcAft>
                <a:spcPts val="0"/>
              </a:spcAft>
              <a:buClr>
                <a:srgbClr val="FFFFFF"/>
              </a:buClr>
              <a:buSzPts val="1800"/>
              <a:buFont typeface="Helvetica Neue"/>
              <a:buNone/>
              <a:defRPr/>
            </a:lvl2pPr>
            <a:lvl3pPr lvl="2" algn="l">
              <a:lnSpc>
                <a:spcPct val="100000"/>
              </a:lnSpc>
              <a:spcBef>
                <a:spcPts val="0"/>
              </a:spcBef>
              <a:spcAft>
                <a:spcPts val="0"/>
              </a:spcAft>
              <a:buClr>
                <a:srgbClr val="FFFFFF"/>
              </a:buClr>
              <a:buSzPts val="1800"/>
              <a:buFont typeface="Helvetica Neue"/>
              <a:buNone/>
              <a:defRPr/>
            </a:lvl3pPr>
            <a:lvl4pPr lvl="3" algn="l">
              <a:lnSpc>
                <a:spcPct val="100000"/>
              </a:lnSpc>
              <a:spcBef>
                <a:spcPts val="0"/>
              </a:spcBef>
              <a:spcAft>
                <a:spcPts val="0"/>
              </a:spcAft>
              <a:buClr>
                <a:srgbClr val="FFFFFF"/>
              </a:buClr>
              <a:buSzPts val="1800"/>
              <a:buFont typeface="Helvetica Neue"/>
              <a:buNone/>
              <a:defRPr/>
            </a:lvl4pPr>
            <a:lvl5pPr lvl="4" algn="l">
              <a:lnSpc>
                <a:spcPct val="100000"/>
              </a:lnSpc>
              <a:spcBef>
                <a:spcPts val="0"/>
              </a:spcBef>
              <a:spcAft>
                <a:spcPts val="0"/>
              </a:spcAft>
              <a:buClr>
                <a:srgbClr val="FFFFFF"/>
              </a:buClr>
              <a:buSzPts val="1800"/>
              <a:buFont typeface="Helvetica Neue"/>
              <a:buNone/>
              <a:defRPr/>
            </a:lvl5pPr>
            <a:lvl6pPr lvl="5" algn="l">
              <a:lnSpc>
                <a:spcPct val="100000"/>
              </a:lnSpc>
              <a:spcBef>
                <a:spcPts val="0"/>
              </a:spcBef>
              <a:spcAft>
                <a:spcPts val="0"/>
              </a:spcAft>
              <a:buClr>
                <a:srgbClr val="FFFFFF"/>
              </a:buClr>
              <a:buSzPts val="1800"/>
              <a:buFont typeface="Helvetica Neue"/>
              <a:buNone/>
              <a:defRPr/>
            </a:lvl6pPr>
            <a:lvl7pPr lvl="6" algn="l">
              <a:lnSpc>
                <a:spcPct val="100000"/>
              </a:lnSpc>
              <a:spcBef>
                <a:spcPts val="0"/>
              </a:spcBef>
              <a:spcAft>
                <a:spcPts val="0"/>
              </a:spcAft>
              <a:buClr>
                <a:srgbClr val="FFFFFF"/>
              </a:buClr>
              <a:buSzPts val="1800"/>
              <a:buFont typeface="Helvetica Neue"/>
              <a:buNone/>
              <a:defRPr/>
            </a:lvl7pPr>
            <a:lvl8pPr lvl="7" algn="l">
              <a:lnSpc>
                <a:spcPct val="100000"/>
              </a:lnSpc>
              <a:spcBef>
                <a:spcPts val="0"/>
              </a:spcBef>
              <a:spcAft>
                <a:spcPts val="0"/>
              </a:spcAft>
              <a:buClr>
                <a:srgbClr val="FFFFFF"/>
              </a:buClr>
              <a:buSzPts val="1800"/>
              <a:buFont typeface="Helvetica Neue"/>
              <a:buNone/>
              <a:defRPr/>
            </a:lvl8pPr>
            <a:lvl9pPr lvl="8" algn="l">
              <a:lnSpc>
                <a:spcPct val="100000"/>
              </a:lnSpc>
              <a:spcBef>
                <a:spcPts val="0"/>
              </a:spcBef>
              <a:spcAft>
                <a:spcPts val="0"/>
              </a:spcAft>
              <a:buClr>
                <a:srgbClr val="FFFFFF"/>
              </a:buClr>
              <a:buSzPts val="1800"/>
              <a:buFont typeface="Helvetica Neue"/>
              <a:buNone/>
              <a:defRPr/>
            </a:lvl9pPr>
          </a:lstStyle>
          <a:p>
            <a:endParaRPr/>
          </a:p>
        </p:txBody>
      </p:sp>
      <p:sp>
        <p:nvSpPr>
          <p:cNvPr id="104" name="Google Shape;104;p18"/>
          <p:cNvSpPr txBox="1">
            <a:spLocks noGrp="1"/>
          </p:cNvSpPr>
          <p:nvPr>
            <p:ph type="sldNum" idx="12"/>
          </p:nvPr>
        </p:nvSpPr>
        <p:spPr>
          <a:xfrm>
            <a:off x="401835" y="4751798"/>
            <a:ext cx="192462" cy="146250"/>
          </a:xfrm>
          <a:prstGeom prst="rect">
            <a:avLst/>
          </a:prstGeom>
          <a:noFill/>
          <a:ln>
            <a:noFill/>
          </a:ln>
        </p:spPr>
        <p:txBody>
          <a:bodyPr spcFirstLastPara="1" wrap="square" lIns="45675" tIns="45675" rIns="45675" bIns="45675" anchor="ctr" anchorCtr="0">
            <a:noAutofit/>
          </a:bodyPr>
          <a:lstStyle>
            <a:lvl1pPr marL="0" marR="0" lvl="0"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1pPr>
            <a:lvl2pPr marL="0" marR="0" lvl="1"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2pPr>
            <a:lvl3pPr marL="0" marR="0" lvl="2"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3pPr>
            <a:lvl4pPr marL="0" marR="0" lvl="3"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4pPr>
            <a:lvl5pPr marL="0" marR="0" lvl="4"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5pPr>
            <a:lvl6pPr marL="0" marR="0" lvl="5"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6pPr>
            <a:lvl7pPr marL="0" marR="0" lvl="6"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7pPr>
            <a:lvl8pPr marL="0" marR="0" lvl="7"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8pPr>
            <a:lvl9pPr marL="0" marR="0" lvl="8" indent="0" algn="l">
              <a:lnSpc>
                <a:spcPct val="100000"/>
              </a:lnSpc>
              <a:spcBef>
                <a:spcPts val="0"/>
              </a:spcBef>
              <a:spcAft>
                <a:spcPts val="0"/>
              </a:spcAft>
              <a:buClr>
                <a:srgbClr val="888888"/>
              </a:buClr>
              <a:buSzPts val="1200"/>
              <a:buFont typeface="Helvetica Neue Light"/>
              <a:buNone/>
              <a:defRPr sz="632"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
        <p:nvSpPr>
          <p:cNvPr id="105" name="Google Shape;105;p18"/>
          <p:cNvSpPr/>
          <p:nvPr/>
        </p:nvSpPr>
        <p:spPr>
          <a:xfrm>
            <a:off x="0" y="1199315"/>
            <a:ext cx="9144000" cy="346275"/>
          </a:xfrm>
          <a:prstGeom prst="rect">
            <a:avLst/>
          </a:prstGeom>
          <a:solidFill>
            <a:srgbClr val="FFFFFF"/>
          </a:solidFill>
          <a:ln>
            <a:noFill/>
          </a:ln>
        </p:spPr>
        <p:txBody>
          <a:bodyPr spcFirstLastPara="1" wrap="square" lIns="24075" tIns="24075" rIns="24075" bIns="24075" anchor="ctr" anchorCtr="0">
            <a:noAutofit/>
          </a:bodyPr>
          <a:lstStyle/>
          <a:p>
            <a:pPr marL="0" marR="0" lvl="0" indent="0" algn="ctr" rtl="0">
              <a:lnSpc>
                <a:spcPct val="100000"/>
              </a:lnSpc>
              <a:spcBef>
                <a:spcPts val="0"/>
              </a:spcBef>
              <a:spcAft>
                <a:spcPts val="0"/>
              </a:spcAft>
              <a:buClr>
                <a:srgbClr val="FFFFFF"/>
              </a:buClr>
              <a:buSzPts val="1400"/>
              <a:buFont typeface="Helvetica Neue Light"/>
              <a:buNone/>
            </a:pPr>
            <a:endParaRPr sz="738" b="0" i="0" u="none" strike="noStrike" cap="none">
              <a:solidFill>
                <a:srgbClr val="000000"/>
              </a:solidFill>
              <a:latin typeface="Arial"/>
              <a:ea typeface="Arial"/>
              <a:cs typeface="Arial"/>
              <a:sym typeface="Arial"/>
            </a:endParaRPr>
          </a:p>
        </p:txBody>
      </p:sp>
      <p:sp>
        <p:nvSpPr>
          <p:cNvPr id="106" name="Google Shape;106;p18"/>
          <p:cNvSpPr/>
          <p:nvPr/>
        </p:nvSpPr>
        <p:spPr>
          <a:xfrm>
            <a:off x="0" y="3597941"/>
            <a:ext cx="9144000" cy="346275"/>
          </a:xfrm>
          <a:prstGeom prst="rect">
            <a:avLst/>
          </a:prstGeom>
          <a:solidFill>
            <a:srgbClr val="FFFFFF"/>
          </a:solidFill>
          <a:ln>
            <a:noFill/>
          </a:ln>
        </p:spPr>
        <p:txBody>
          <a:bodyPr spcFirstLastPara="1" wrap="square" lIns="24075" tIns="24075" rIns="24075" bIns="24075" anchor="ctr" anchorCtr="0">
            <a:noAutofit/>
          </a:bodyPr>
          <a:lstStyle/>
          <a:p>
            <a:pPr marL="0" marR="0" lvl="0" indent="0" algn="ctr" rtl="0">
              <a:lnSpc>
                <a:spcPct val="100000"/>
              </a:lnSpc>
              <a:spcBef>
                <a:spcPts val="0"/>
              </a:spcBef>
              <a:spcAft>
                <a:spcPts val="0"/>
              </a:spcAft>
              <a:buClr>
                <a:srgbClr val="FFFFFF"/>
              </a:buClr>
              <a:buSzPts val="1400"/>
              <a:buFont typeface="Helvetica Neue Light"/>
              <a:buNone/>
            </a:pPr>
            <a:endParaRPr sz="738"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ocial-media">
  <p:cSld name="Social-media">
    <p:spTree>
      <p:nvGrpSpPr>
        <p:cNvPr id="1" name="Shape 107"/>
        <p:cNvGrpSpPr/>
        <p:nvPr/>
      </p:nvGrpSpPr>
      <p:grpSpPr>
        <a:xfrm>
          <a:off x="0" y="0"/>
          <a:ext cx="0" cy="0"/>
          <a:chOff x="0" y="0"/>
          <a:chExt cx="0" cy="0"/>
        </a:xfrm>
      </p:grpSpPr>
      <p:pic>
        <p:nvPicPr>
          <p:cNvPr id="108" name="Google Shape;108;p19"/>
          <p:cNvPicPr preferRelativeResize="0"/>
          <p:nvPr/>
        </p:nvPicPr>
        <p:blipFill rotWithShape="1">
          <a:blip r:embed="rId2">
            <a:alphaModFix/>
          </a:blip>
          <a:srcRect/>
          <a:stretch/>
        </p:blipFill>
        <p:spPr>
          <a:xfrm>
            <a:off x="414992" y="562567"/>
            <a:ext cx="8577810" cy="5183025"/>
          </a:xfrm>
          <a:prstGeom prst="rect">
            <a:avLst/>
          </a:prstGeom>
          <a:noFill/>
          <a:ln>
            <a:noFill/>
          </a:ln>
        </p:spPr>
      </p:pic>
      <p:sp>
        <p:nvSpPr>
          <p:cNvPr id="109" name="Google Shape;109;p19"/>
          <p:cNvSpPr/>
          <p:nvPr/>
        </p:nvSpPr>
        <p:spPr>
          <a:xfrm>
            <a:off x="0" y="0"/>
            <a:ext cx="9153415" cy="736425"/>
          </a:xfrm>
          <a:prstGeom prst="rect">
            <a:avLst/>
          </a:prstGeom>
          <a:gradFill>
            <a:gsLst>
              <a:gs pos="0">
                <a:srgbClr val="FEB94C"/>
              </a:gs>
              <a:gs pos="26000">
                <a:srgbClr val="FF9E44"/>
              </a:gs>
              <a:gs pos="100000">
                <a:srgbClr val="FF9E44"/>
              </a:gs>
            </a:gsLst>
            <a:lin ang="0" scaled="0"/>
          </a:gra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pic>
        <p:nvPicPr>
          <p:cNvPr id="110" name="Google Shape;110;p19" descr="contact-us_Page_1.jpg"/>
          <p:cNvPicPr preferRelativeResize="0"/>
          <p:nvPr/>
        </p:nvPicPr>
        <p:blipFill rotWithShape="1">
          <a:blip r:embed="rId3">
            <a:alphaModFix/>
          </a:blip>
          <a:srcRect/>
          <a:stretch/>
        </p:blipFill>
        <p:spPr>
          <a:xfrm>
            <a:off x="233712" y="1375162"/>
            <a:ext cx="2052296" cy="748708"/>
          </a:xfrm>
          <a:prstGeom prst="rect">
            <a:avLst/>
          </a:prstGeom>
          <a:noFill/>
          <a:ln>
            <a:noFill/>
          </a:ln>
        </p:spPr>
      </p:pic>
      <p:pic>
        <p:nvPicPr>
          <p:cNvPr id="111" name="Google Shape;111;p19" descr="SF logo large.jpg"/>
          <p:cNvPicPr preferRelativeResize="0"/>
          <p:nvPr/>
        </p:nvPicPr>
        <p:blipFill rotWithShape="1">
          <a:blip r:embed="rId4">
            <a:alphaModFix/>
          </a:blip>
          <a:srcRect/>
          <a:stretch/>
        </p:blipFill>
        <p:spPr>
          <a:xfrm>
            <a:off x="7294202" y="4567535"/>
            <a:ext cx="1580966" cy="467936"/>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Image-title-topic-divder">
  <p:cSld name="Image-title-topic-divder">
    <p:spTree>
      <p:nvGrpSpPr>
        <p:cNvPr id="1" name="Shape 112"/>
        <p:cNvGrpSpPr/>
        <p:nvPr/>
      </p:nvGrpSpPr>
      <p:grpSpPr>
        <a:xfrm>
          <a:off x="0" y="0"/>
          <a:ext cx="0" cy="0"/>
          <a:chOff x="0" y="0"/>
          <a:chExt cx="0" cy="0"/>
        </a:xfrm>
      </p:grpSpPr>
      <p:sp>
        <p:nvSpPr>
          <p:cNvPr id="113" name="Google Shape;113;p20"/>
          <p:cNvSpPr>
            <a:spLocks noGrp="1"/>
          </p:cNvSpPr>
          <p:nvPr>
            <p:ph type="pic" idx="2"/>
          </p:nvPr>
        </p:nvSpPr>
        <p:spPr>
          <a:xfrm>
            <a:off x="0" y="7"/>
            <a:ext cx="9144000" cy="4384575"/>
          </a:xfrm>
          <a:prstGeom prst="rect">
            <a:avLst/>
          </a:prstGeom>
          <a:noFill/>
          <a:ln>
            <a:noFill/>
          </a:ln>
        </p:spPr>
      </p:sp>
      <p:sp>
        <p:nvSpPr>
          <p:cNvPr id="114" name="Google Shape;114;p20"/>
          <p:cNvSpPr/>
          <p:nvPr/>
        </p:nvSpPr>
        <p:spPr>
          <a:xfrm>
            <a:off x="459842" y="2501464"/>
            <a:ext cx="759323" cy="6750"/>
          </a:xfrm>
          <a:prstGeom prst="rect">
            <a:avLst/>
          </a:prstGeom>
          <a:noFill/>
          <a:ln w="76200" cap="flat" cmpd="sng">
            <a:solidFill>
              <a:schemeClr val="lt1"/>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25"/>
              <a:buFont typeface="Arial"/>
              <a:buNone/>
            </a:pPr>
            <a:endParaRPr sz="2025" b="0" i="0" u="none" strike="noStrike" cap="none">
              <a:solidFill>
                <a:srgbClr val="000000"/>
              </a:solidFill>
              <a:latin typeface="Helvetica Neue Light"/>
              <a:ea typeface="Helvetica Neue Light"/>
              <a:cs typeface="Helvetica Neue Light"/>
              <a:sym typeface="Helvetica Neue Light"/>
            </a:endParaRPr>
          </a:p>
        </p:txBody>
      </p:sp>
      <p:pic>
        <p:nvPicPr>
          <p:cNvPr id="115" name="Google Shape;115;p20" descr="SF logo large.jpg"/>
          <p:cNvPicPr preferRelativeResize="0"/>
          <p:nvPr/>
        </p:nvPicPr>
        <p:blipFill rotWithShape="1">
          <a:blip r:embed="rId2">
            <a:alphaModFix/>
          </a:blip>
          <a:srcRect/>
          <a:stretch/>
        </p:blipFill>
        <p:spPr>
          <a:xfrm>
            <a:off x="7294202" y="4474626"/>
            <a:ext cx="1580966" cy="560848"/>
          </a:xfrm>
          <a:prstGeom prst="rect">
            <a:avLst/>
          </a:prstGeom>
          <a:noFill/>
          <a:ln>
            <a:noFill/>
          </a:ln>
        </p:spPr>
      </p:pic>
      <p:sp>
        <p:nvSpPr>
          <p:cNvPr id="116" name="Google Shape;116;p20"/>
          <p:cNvSpPr txBox="1">
            <a:spLocks noGrp="1"/>
          </p:cNvSpPr>
          <p:nvPr>
            <p:ph type="body" idx="1"/>
          </p:nvPr>
        </p:nvSpPr>
        <p:spPr>
          <a:xfrm>
            <a:off x="401838" y="2437808"/>
            <a:ext cx="8206338" cy="8664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105"/>
              </a:spcBef>
              <a:spcAft>
                <a:spcPts val="0"/>
              </a:spcAft>
              <a:buClr>
                <a:schemeClr val="lt1"/>
              </a:buClr>
              <a:buSzPts val="3525"/>
              <a:buNone/>
              <a:defRPr sz="3525" b="1" i="0">
                <a:solidFill>
                  <a:schemeClr val="lt1"/>
                </a:solidFill>
                <a:latin typeface="Helvetica Neue"/>
                <a:ea typeface="Helvetica Neue"/>
                <a:cs typeface="Helvetica Neue"/>
                <a:sym typeface="Helvetica Neue"/>
              </a:defRPr>
            </a:lvl1pPr>
            <a:lvl2pPr marL="914400" lvl="1" indent="-314325" algn="l">
              <a:lnSpc>
                <a:spcPct val="120000"/>
              </a:lnSpc>
              <a:spcBef>
                <a:spcPts val="1105"/>
              </a:spcBef>
              <a:spcAft>
                <a:spcPts val="0"/>
              </a:spcAft>
              <a:buClr>
                <a:srgbClr val="747474"/>
              </a:buClr>
              <a:buSzPts val="1350"/>
              <a:buChar char="•"/>
              <a:defRPr/>
            </a:lvl2pPr>
            <a:lvl3pPr marL="1371600" lvl="2" indent="-314325" algn="l">
              <a:lnSpc>
                <a:spcPct val="120000"/>
              </a:lnSpc>
              <a:spcBef>
                <a:spcPts val="1105"/>
              </a:spcBef>
              <a:spcAft>
                <a:spcPts val="0"/>
              </a:spcAft>
              <a:buClr>
                <a:srgbClr val="747474"/>
              </a:buClr>
              <a:buSzPts val="1350"/>
              <a:buChar char="•"/>
              <a:defRPr/>
            </a:lvl3pPr>
            <a:lvl4pPr marL="1828800" lvl="3" indent="-314325" algn="l">
              <a:lnSpc>
                <a:spcPct val="120000"/>
              </a:lnSpc>
              <a:spcBef>
                <a:spcPts val="1105"/>
              </a:spcBef>
              <a:spcAft>
                <a:spcPts val="0"/>
              </a:spcAft>
              <a:buClr>
                <a:srgbClr val="747474"/>
              </a:buClr>
              <a:buSzPts val="1350"/>
              <a:buChar char="•"/>
              <a:defRPr/>
            </a:lvl4pPr>
            <a:lvl5pPr marL="2286000" lvl="4" indent="-314325" algn="l">
              <a:lnSpc>
                <a:spcPct val="120000"/>
              </a:lnSpc>
              <a:spcBef>
                <a:spcPts val="1105"/>
              </a:spcBef>
              <a:spcAft>
                <a:spcPts val="0"/>
              </a:spcAft>
              <a:buClr>
                <a:srgbClr val="747474"/>
              </a:buClr>
              <a:buSzPts val="1350"/>
              <a:buChar char="•"/>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117" name="Google Shape;117;p20"/>
          <p:cNvSpPr txBox="1">
            <a:spLocks noGrp="1"/>
          </p:cNvSpPr>
          <p:nvPr>
            <p:ph type="body" idx="3"/>
          </p:nvPr>
        </p:nvSpPr>
        <p:spPr>
          <a:xfrm>
            <a:off x="401838" y="3321848"/>
            <a:ext cx="5943877" cy="53572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105"/>
              </a:spcBef>
              <a:spcAft>
                <a:spcPts val="0"/>
              </a:spcAft>
              <a:buClr>
                <a:schemeClr val="lt1"/>
              </a:buClr>
              <a:buSzPts val="2400"/>
              <a:buNone/>
              <a:defRPr sz="2400" b="1" i="0">
                <a:solidFill>
                  <a:schemeClr val="lt1"/>
                </a:solidFill>
                <a:latin typeface="Helvetica Neue"/>
                <a:ea typeface="Helvetica Neue"/>
                <a:cs typeface="Helvetica Neue"/>
                <a:sym typeface="Helvetica Neue"/>
              </a:defRPr>
            </a:lvl1pPr>
            <a:lvl2pPr marL="914400" lvl="1" indent="-314325" algn="l">
              <a:lnSpc>
                <a:spcPct val="120000"/>
              </a:lnSpc>
              <a:spcBef>
                <a:spcPts val="1105"/>
              </a:spcBef>
              <a:spcAft>
                <a:spcPts val="0"/>
              </a:spcAft>
              <a:buClr>
                <a:srgbClr val="747474"/>
              </a:buClr>
              <a:buSzPts val="1350"/>
              <a:buChar char="•"/>
              <a:defRPr/>
            </a:lvl2pPr>
            <a:lvl3pPr marL="1371600" lvl="2" indent="-314325" algn="l">
              <a:lnSpc>
                <a:spcPct val="120000"/>
              </a:lnSpc>
              <a:spcBef>
                <a:spcPts val="1105"/>
              </a:spcBef>
              <a:spcAft>
                <a:spcPts val="0"/>
              </a:spcAft>
              <a:buClr>
                <a:srgbClr val="747474"/>
              </a:buClr>
              <a:buSzPts val="1350"/>
              <a:buChar char="•"/>
              <a:defRPr/>
            </a:lvl3pPr>
            <a:lvl4pPr marL="1828800" lvl="3" indent="-314325" algn="l">
              <a:lnSpc>
                <a:spcPct val="120000"/>
              </a:lnSpc>
              <a:spcBef>
                <a:spcPts val="1105"/>
              </a:spcBef>
              <a:spcAft>
                <a:spcPts val="0"/>
              </a:spcAft>
              <a:buClr>
                <a:srgbClr val="747474"/>
              </a:buClr>
              <a:buSzPts val="1350"/>
              <a:buChar char="•"/>
              <a:defRPr/>
            </a:lvl4pPr>
            <a:lvl5pPr marL="2286000" lvl="4" indent="-314325" algn="l">
              <a:lnSpc>
                <a:spcPct val="120000"/>
              </a:lnSpc>
              <a:spcBef>
                <a:spcPts val="1105"/>
              </a:spcBef>
              <a:spcAft>
                <a:spcPts val="0"/>
              </a:spcAft>
              <a:buClr>
                <a:srgbClr val="747474"/>
              </a:buClr>
              <a:buSzPts val="1350"/>
              <a:buChar char="•"/>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118" name="Google Shape;118;p20"/>
          <p:cNvSpPr txBox="1">
            <a:spLocks noGrp="1"/>
          </p:cNvSpPr>
          <p:nvPr>
            <p:ph type="sldNum" idx="12"/>
          </p:nvPr>
        </p:nvSpPr>
        <p:spPr>
          <a:xfrm>
            <a:off x="401836" y="4688093"/>
            <a:ext cx="2133138" cy="273825"/>
          </a:xfrm>
          <a:prstGeom prst="rect">
            <a:avLst/>
          </a:prstGeom>
          <a:noFill/>
          <a:ln>
            <a:noFill/>
          </a:ln>
        </p:spPr>
        <p:txBody>
          <a:bodyPr spcFirstLastPara="1" wrap="square" lIns="67325" tIns="33650" rIns="67325" bIns="33650" anchor="ctr" anchorCtr="0">
            <a:noAutofit/>
          </a:bodyPr>
          <a:lstStyle>
            <a:lvl1pPr marL="0" lvl="0"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1pPr>
            <a:lvl2pPr marL="0" lvl="1"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2pPr>
            <a:lvl3pPr marL="0" lvl="2"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3pPr>
            <a:lvl4pPr marL="0" lvl="3"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4pPr>
            <a:lvl5pPr marL="0" lvl="4"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5pPr>
            <a:lvl6pPr marL="0" lvl="5"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6pPr>
            <a:lvl7pPr marL="0" lvl="6"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7pPr>
            <a:lvl8pPr marL="0" lvl="7"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8pPr>
            <a:lvl9pPr marL="0" lvl="8"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act Us">
  <p:cSld name="Contact Us">
    <p:spTree>
      <p:nvGrpSpPr>
        <p:cNvPr id="1" name="Shape 119"/>
        <p:cNvGrpSpPr/>
        <p:nvPr/>
      </p:nvGrpSpPr>
      <p:grpSpPr>
        <a:xfrm>
          <a:off x="0" y="0"/>
          <a:ext cx="0" cy="0"/>
          <a:chOff x="0" y="0"/>
          <a:chExt cx="0" cy="0"/>
        </a:xfrm>
      </p:grpSpPr>
      <p:pic>
        <p:nvPicPr>
          <p:cNvPr id="120" name="Google Shape;120;p21" descr="contact-us_Page_1.jpg"/>
          <p:cNvPicPr preferRelativeResize="0"/>
          <p:nvPr/>
        </p:nvPicPr>
        <p:blipFill rotWithShape="1">
          <a:blip r:embed="rId2">
            <a:alphaModFix/>
          </a:blip>
          <a:srcRect/>
          <a:stretch/>
        </p:blipFill>
        <p:spPr>
          <a:xfrm>
            <a:off x="233707" y="1375162"/>
            <a:ext cx="7037244" cy="748708"/>
          </a:xfrm>
          <a:prstGeom prst="rect">
            <a:avLst/>
          </a:prstGeom>
          <a:noFill/>
          <a:ln>
            <a:noFill/>
          </a:ln>
        </p:spPr>
      </p:pic>
      <p:pic>
        <p:nvPicPr>
          <p:cNvPr id="121" name="Google Shape;121;p21" descr="contact-us_Page_1.jpg"/>
          <p:cNvPicPr preferRelativeResize="0"/>
          <p:nvPr/>
        </p:nvPicPr>
        <p:blipFill rotWithShape="1">
          <a:blip r:embed="rId3">
            <a:alphaModFix/>
          </a:blip>
          <a:srcRect/>
          <a:stretch/>
        </p:blipFill>
        <p:spPr>
          <a:xfrm>
            <a:off x="3" y="2705700"/>
            <a:ext cx="2190748" cy="2232422"/>
          </a:xfrm>
          <a:prstGeom prst="rect">
            <a:avLst/>
          </a:prstGeom>
          <a:noFill/>
          <a:ln>
            <a:noFill/>
          </a:ln>
        </p:spPr>
      </p:pic>
      <p:sp>
        <p:nvSpPr>
          <p:cNvPr id="122" name="Google Shape;122;p21"/>
          <p:cNvSpPr txBox="1">
            <a:spLocks noGrp="1"/>
          </p:cNvSpPr>
          <p:nvPr>
            <p:ph type="body" idx="1"/>
          </p:nvPr>
        </p:nvSpPr>
        <p:spPr>
          <a:xfrm>
            <a:off x="2405435" y="2830991"/>
            <a:ext cx="5524062" cy="3030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105"/>
              </a:spcBef>
              <a:spcAft>
                <a:spcPts val="0"/>
              </a:spcAft>
              <a:buClr>
                <a:schemeClr val="dk1"/>
              </a:buClr>
              <a:buSzPts val="2025"/>
              <a:buNone/>
              <a:defRPr>
                <a:solidFill>
                  <a:schemeClr val="dk1"/>
                </a:solidFill>
              </a:defRPr>
            </a:lvl1pPr>
            <a:lvl2pPr marL="914400" lvl="1" indent="-314325" algn="l">
              <a:lnSpc>
                <a:spcPct val="120000"/>
              </a:lnSpc>
              <a:spcBef>
                <a:spcPts val="1105"/>
              </a:spcBef>
              <a:spcAft>
                <a:spcPts val="0"/>
              </a:spcAft>
              <a:buClr>
                <a:srgbClr val="747474"/>
              </a:buClr>
              <a:buSzPts val="1350"/>
              <a:buChar char="•"/>
              <a:defRPr/>
            </a:lvl2pPr>
            <a:lvl3pPr marL="1371600" lvl="2" indent="-314325" algn="l">
              <a:lnSpc>
                <a:spcPct val="120000"/>
              </a:lnSpc>
              <a:spcBef>
                <a:spcPts val="1105"/>
              </a:spcBef>
              <a:spcAft>
                <a:spcPts val="0"/>
              </a:spcAft>
              <a:buClr>
                <a:srgbClr val="747474"/>
              </a:buClr>
              <a:buSzPts val="1350"/>
              <a:buChar char="•"/>
              <a:defRPr/>
            </a:lvl3pPr>
            <a:lvl4pPr marL="1828800" lvl="3" indent="-314325" algn="l">
              <a:lnSpc>
                <a:spcPct val="120000"/>
              </a:lnSpc>
              <a:spcBef>
                <a:spcPts val="1105"/>
              </a:spcBef>
              <a:spcAft>
                <a:spcPts val="0"/>
              </a:spcAft>
              <a:buClr>
                <a:srgbClr val="747474"/>
              </a:buClr>
              <a:buSzPts val="1350"/>
              <a:buChar char="•"/>
              <a:defRPr/>
            </a:lvl4pPr>
            <a:lvl5pPr marL="2286000" lvl="4" indent="-314325" algn="l">
              <a:lnSpc>
                <a:spcPct val="120000"/>
              </a:lnSpc>
              <a:spcBef>
                <a:spcPts val="1105"/>
              </a:spcBef>
              <a:spcAft>
                <a:spcPts val="0"/>
              </a:spcAft>
              <a:buClr>
                <a:srgbClr val="747474"/>
              </a:buClr>
              <a:buSzPts val="1350"/>
              <a:buChar char="•"/>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123" name="Google Shape;123;p21"/>
          <p:cNvSpPr txBox="1">
            <a:spLocks noGrp="1"/>
          </p:cNvSpPr>
          <p:nvPr>
            <p:ph type="body" idx="2"/>
          </p:nvPr>
        </p:nvSpPr>
        <p:spPr>
          <a:xfrm>
            <a:off x="2405438" y="3393563"/>
            <a:ext cx="5786031" cy="3030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105"/>
              </a:spcBef>
              <a:spcAft>
                <a:spcPts val="0"/>
              </a:spcAft>
              <a:buClr>
                <a:schemeClr val="dk1"/>
              </a:buClr>
              <a:buSzPts val="2025"/>
              <a:buNone/>
              <a:defRPr>
                <a:solidFill>
                  <a:schemeClr val="dk1"/>
                </a:solidFill>
              </a:defRPr>
            </a:lvl1pPr>
            <a:lvl2pPr marL="914400" lvl="1" indent="-314325" algn="l">
              <a:lnSpc>
                <a:spcPct val="120000"/>
              </a:lnSpc>
              <a:spcBef>
                <a:spcPts val="1105"/>
              </a:spcBef>
              <a:spcAft>
                <a:spcPts val="0"/>
              </a:spcAft>
              <a:buClr>
                <a:srgbClr val="747474"/>
              </a:buClr>
              <a:buSzPts val="1350"/>
              <a:buChar char="•"/>
              <a:defRPr/>
            </a:lvl2pPr>
            <a:lvl3pPr marL="1371600" lvl="2" indent="-314325" algn="l">
              <a:lnSpc>
                <a:spcPct val="120000"/>
              </a:lnSpc>
              <a:spcBef>
                <a:spcPts val="1105"/>
              </a:spcBef>
              <a:spcAft>
                <a:spcPts val="0"/>
              </a:spcAft>
              <a:buClr>
                <a:srgbClr val="747474"/>
              </a:buClr>
              <a:buSzPts val="1350"/>
              <a:buChar char="•"/>
              <a:defRPr/>
            </a:lvl3pPr>
            <a:lvl4pPr marL="1828800" lvl="3" indent="-314325" algn="l">
              <a:lnSpc>
                <a:spcPct val="120000"/>
              </a:lnSpc>
              <a:spcBef>
                <a:spcPts val="1105"/>
              </a:spcBef>
              <a:spcAft>
                <a:spcPts val="0"/>
              </a:spcAft>
              <a:buClr>
                <a:srgbClr val="747474"/>
              </a:buClr>
              <a:buSzPts val="1350"/>
              <a:buChar char="•"/>
              <a:defRPr/>
            </a:lvl4pPr>
            <a:lvl5pPr marL="2286000" lvl="4" indent="-314325" algn="l">
              <a:lnSpc>
                <a:spcPct val="120000"/>
              </a:lnSpc>
              <a:spcBef>
                <a:spcPts val="1105"/>
              </a:spcBef>
              <a:spcAft>
                <a:spcPts val="0"/>
              </a:spcAft>
              <a:buClr>
                <a:srgbClr val="747474"/>
              </a:buClr>
              <a:buSzPts val="1350"/>
              <a:buChar char="•"/>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124" name="Google Shape;124;p21"/>
          <p:cNvSpPr txBox="1">
            <a:spLocks noGrp="1"/>
          </p:cNvSpPr>
          <p:nvPr>
            <p:ph type="body" idx="3"/>
          </p:nvPr>
        </p:nvSpPr>
        <p:spPr>
          <a:xfrm>
            <a:off x="1571633" y="2188343"/>
            <a:ext cx="6357877" cy="37485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105"/>
              </a:spcBef>
              <a:spcAft>
                <a:spcPts val="0"/>
              </a:spcAft>
              <a:buClr>
                <a:schemeClr val="dk1"/>
              </a:buClr>
              <a:buSzPts val="2400"/>
              <a:buNone/>
              <a:defRPr sz="2400" b="1">
                <a:solidFill>
                  <a:schemeClr val="dk1"/>
                </a:solidFill>
              </a:defRPr>
            </a:lvl1pPr>
            <a:lvl2pPr marL="914400" lvl="1" indent="-314325" algn="l">
              <a:lnSpc>
                <a:spcPct val="120000"/>
              </a:lnSpc>
              <a:spcBef>
                <a:spcPts val="1105"/>
              </a:spcBef>
              <a:spcAft>
                <a:spcPts val="0"/>
              </a:spcAft>
              <a:buClr>
                <a:srgbClr val="747474"/>
              </a:buClr>
              <a:buSzPts val="1350"/>
              <a:buChar char="•"/>
              <a:defRPr/>
            </a:lvl2pPr>
            <a:lvl3pPr marL="1371600" lvl="2" indent="-314325" algn="l">
              <a:lnSpc>
                <a:spcPct val="120000"/>
              </a:lnSpc>
              <a:spcBef>
                <a:spcPts val="1105"/>
              </a:spcBef>
              <a:spcAft>
                <a:spcPts val="0"/>
              </a:spcAft>
              <a:buClr>
                <a:srgbClr val="747474"/>
              </a:buClr>
              <a:buSzPts val="1350"/>
              <a:buChar char="•"/>
              <a:defRPr/>
            </a:lvl3pPr>
            <a:lvl4pPr marL="1828800" lvl="3" indent="-314325" algn="l">
              <a:lnSpc>
                <a:spcPct val="120000"/>
              </a:lnSpc>
              <a:spcBef>
                <a:spcPts val="1105"/>
              </a:spcBef>
              <a:spcAft>
                <a:spcPts val="0"/>
              </a:spcAft>
              <a:buClr>
                <a:srgbClr val="747474"/>
              </a:buClr>
              <a:buSzPts val="1350"/>
              <a:buChar char="•"/>
              <a:defRPr/>
            </a:lvl4pPr>
            <a:lvl5pPr marL="2286000" lvl="4" indent="-314325" algn="l">
              <a:lnSpc>
                <a:spcPct val="120000"/>
              </a:lnSpc>
              <a:spcBef>
                <a:spcPts val="1105"/>
              </a:spcBef>
              <a:spcAft>
                <a:spcPts val="0"/>
              </a:spcAft>
              <a:buClr>
                <a:srgbClr val="747474"/>
              </a:buClr>
              <a:buSzPts val="1350"/>
              <a:buChar char="•"/>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125" name="Google Shape;125;p21"/>
          <p:cNvSpPr txBox="1"/>
          <p:nvPr/>
        </p:nvSpPr>
        <p:spPr>
          <a:xfrm>
            <a:off x="2369716" y="3913020"/>
            <a:ext cx="5524062" cy="345150"/>
          </a:xfrm>
          <a:prstGeom prst="rect">
            <a:avLst/>
          </a:prstGeom>
          <a:noFill/>
          <a:ln>
            <a:noFill/>
          </a:ln>
        </p:spPr>
        <p:txBody>
          <a:bodyPr spcFirstLastPara="1" wrap="square" lIns="28050" tIns="28050" rIns="28050" bIns="28050" anchor="ctr" anchorCtr="0">
            <a:noAutofit/>
          </a:bodyPr>
          <a:lstStyle/>
          <a:p>
            <a:pPr marL="0" marR="0" lvl="0" indent="0" algn="l" rtl="0">
              <a:lnSpc>
                <a:spcPct val="100000"/>
              </a:lnSpc>
              <a:spcBef>
                <a:spcPts val="0"/>
              </a:spcBef>
              <a:spcAft>
                <a:spcPts val="0"/>
              </a:spcAft>
              <a:buClr>
                <a:srgbClr val="000000"/>
              </a:buClr>
              <a:buSzPts val="2500"/>
              <a:buFont typeface="Helvetica Neue Light"/>
              <a:buNone/>
            </a:pPr>
            <a:r>
              <a:rPr lang="en-AU" sz="1875" b="0" i="0" u="none" strike="noStrike" cap="none">
                <a:solidFill>
                  <a:srgbClr val="000000"/>
                </a:solidFill>
                <a:latin typeface="Helvetica Neue Light"/>
                <a:ea typeface="Helvetica Neue Light"/>
                <a:cs typeface="Helvetica Neue Light"/>
                <a:sym typeface="Helvetica Neue Light"/>
              </a:rPr>
              <a:t>www.summerfoundation.org.au</a:t>
            </a:r>
            <a:endParaRPr sz="1050" b="0" i="0" u="none" strike="noStrike" cap="none">
              <a:solidFill>
                <a:srgbClr val="000000"/>
              </a:solidFill>
              <a:latin typeface="Arial"/>
              <a:ea typeface="Arial"/>
              <a:cs typeface="Arial"/>
              <a:sym typeface="Arial"/>
            </a:endParaRPr>
          </a:p>
        </p:txBody>
      </p:sp>
      <p:pic>
        <p:nvPicPr>
          <p:cNvPr id="126" name="Google Shape;126;p21" descr="SF logo large.jpg"/>
          <p:cNvPicPr preferRelativeResize="0"/>
          <p:nvPr/>
        </p:nvPicPr>
        <p:blipFill rotWithShape="1">
          <a:blip r:embed="rId4">
            <a:alphaModFix/>
          </a:blip>
          <a:srcRect/>
          <a:stretch/>
        </p:blipFill>
        <p:spPr>
          <a:xfrm>
            <a:off x="7294202" y="4567535"/>
            <a:ext cx="1580966" cy="467936"/>
          </a:xfrm>
          <a:prstGeom prst="rect">
            <a:avLst/>
          </a:prstGeom>
          <a:noFill/>
          <a:ln>
            <a:noFill/>
          </a:ln>
        </p:spPr>
      </p:pic>
      <p:sp>
        <p:nvSpPr>
          <p:cNvPr id="127" name="Google Shape;127;p21"/>
          <p:cNvSpPr/>
          <p:nvPr/>
        </p:nvSpPr>
        <p:spPr>
          <a:xfrm>
            <a:off x="0" y="0"/>
            <a:ext cx="9153415" cy="736425"/>
          </a:xfrm>
          <a:prstGeom prst="rect">
            <a:avLst/>
          </a:prstGeom>
          <a:gradFill>
            <a:gsLst>
              <a:gs pos="0">
                <a:srgbClr val="FEB94C"/>
              </a:gs>
              <a:gs pos="26000">
                <a:srgbClr val="FF9E44"/>
              </a:gs>
              <a:gs pos="100000">
                <a:srgbClr val="FF9E44"/>
              </a:gs>
            </a:gsLst>
            <a:lin ang="0" scaled="0"/>
          </a:gra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128"/>
        <p:cNvGrpSpPr/>
        <p:nvPr/>
      </p:nvGrpSpPr>
      <p:grpSpPr>
        <a:xfrm>
          <a:off x="0" y="0"/>
          <a:ext cx="0" cy="0"/>
          <a:chOff x="0" y="0"/>
          <a:chExt cx="0" cy="0"/>
        </a:xfrm>
      </p:grpSpPr>
      <p:sp>
        <p:nvSpPr>
          <p:cNvPr id="129" name="Google Shape;129;p22"/>
          <p:cNvSpPr/>
          <p:nvPr/>
        </p:nvSpPr>
        <p:spPr>
          <a:xfrm>
            <a:off x="-18999" y="3782679"/>
            <a:ext cx="9163108" cy="368325"/>
          </a:xfrm>
          <a:prstGeom prst="rect">
            <a:avLst/>
          </a:prstGeom>
          <a:solidFill>
            <a:srgbClr val="A5A5A5"/>
          </a:soli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sp>
        <p:nvSpPr>
          <p:cNvPr id="130" name="Google Shape;130;p22"/>
          <p:cNvSpPr/>
          <p:nvPr/>
        </p:nvSpPr>
        <p:spPr>
          <a:xfrm>
            <a:off x="0" y="632141"/>
            <a:ext cx="9144000" cy="3320775"/>
          </a:xfrm>
          <a:prstGeom prst="rect">
            <a:avLst/>
          </a:prstGeom>
          <a:gradFill>
            <a:gsLst>
              <a:gs pos="0">
                <a:srgbClr val="FEB94C"/>
              </a:gs>
              <a:gs pos="27000">
                <a:srgbClr val="FF9D41"/>
              </a:gs>
              <a:gs pos="100000">
                <a:srgbClr val="FF9D41"/>
              </a:gs>
            </a:gsLst>
            <a:lin ang="0" scaled="0"/>
          </a:gra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sp>
        <p:nvSpPr>
          <p:cNvPr id="131" name="Google Shape;131;p22"/>
          <p:cNvSpPr txBox="1"/>
          <p:nvPr/>
        </p:nvSpPr>
        <p:spPr>
          <a:xfrm>
            <a:off x="0" y="1926967"/>
            <a:ext cx="9144000" cy="460575"/>
          </a:xfrm>
          <a:prstGeom prst="rect">
            <a:avLst/>
          </a:prstGeom>
          <a:no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3500"/>
              <a:buFont typeface="Helvetica Neue"/>
              <a:buNone/>
            </a:pPr>
            <a:r>
              <a:rPr lang="en-AU" sz="2625" b="1" i="0" u="none" strike="noStrike" cap="none">
                <a:solidFill>
                  <a:srgbClr val="000000"/>
                </a:solidFill>
                <a:latin typeface="Helvetica Neue"/>
                <a:ea typeface="Helvetica Neue"/>
                <a:cs typeface="Helvetica Neue"/>
                <a:sym typeface="Helvetica Neue"/>
              </a:rPr>
              <a:t>Thank you</a:t>
            </a:r>
            <a:endParaRPr sz="105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Photo - 3 Up">
  <p:cSld name="Photo - 3 Up">
    <p:spTree>
      <p:nvGrpSpPr>
        <p:cNvPr id="1" name="Shape 132"/>
        <p:cNvGrpSpPr/>
        <p:nvPr/>
      </p:nvGrpSpPr>
      <p:grpSpPr>
        <a:xfrm>
          <a:off x="0" y="0"/>
          <a:ext cx="0" cy="0"/>
          <a:chOff x="0" y="0"/>
          <a:chExt cx="0" cy="0"/>
        </a:xfrm>
      </p:grpSpPr>
      <p:sp>
        <p:nvSpPr>
          <p:cNvPr id="133" name="Google Shape;133;p23"/>
          <p:cNvSpPr/>
          <p:nvPr/>
        </p:nvSpPr>
        <p:spPr>
          <a:xfrm>
            <a:off x="6366866" y="267892"/>
            <a:ext cx="0" cy="4205925"/>
          </a:xfrm>
          <a:prstGeom prst="rect">
            <a:avLst/>
          </a:prstGeom>
          <a:noFill/>
          <a:ln w="12700" cap="flat" cmpd="sng">
            <a:solidFill>
              <a:srgbClr val="9A9A9A"/>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25"/>
              <a:buFont typeface="Arial"/>
              <a:buNone/>
            </a:pPr>
            <a:endParaRPr sz="2025" b="0" i="0" u="none" strike="noStrike" cap="none">
              <a:solidFill>
                <a:srgbClr val="000000"/>
              </a:solidFill>
              <a:latin typeface="Helvetica Neue Light"/>
              <a:ea typeface="Helvetica Neue Light"/>
              <a:cs typeface="Helvetica Neue Light"/>
              <a:sym typeface="Helvetica Neue Light"/>
            </a:endParaRPr>
          </a:p>
        </p:txBody>
      </p:sp>
      <p:sp>
        <p:nvSpPr>
          <p:cNvPr id="134" name="Google Shape;134;p23"/>
          <p:cNvSpPr/>
          <p:nvPr/>
        </p:nvSpPr>
        <p:spPr>
          <a:xfrm>
            <a:off x="6366867" y="2354092"/>
            <a:ext cx="2424716" cy="41"/>
          </a:xfrm>
          <a:custGeom>
            <a:avLst/>
            <a:gdLst/>
            <a:ahLst/>
            <a:cxnLst/>
            <a:rect l="l" t="t" r="r" b="b"/>
            <a:pathLst>
              <a:path w="21600" h="21600" extrusionOk="0">
                <a:moveTo>
                  <a:pt x="0" y="0"/>
                </a:moveTo>
                <a:lnTo>
                  <a:pt x="21600" y="0"/>
                </a:lnTo>
                <a:lnTo>
                  <a:pt x="21600" y="21600"/>
                </a:lnTo>
                <a:lnTo>
                  <a:pt x="0" y="21600"/>
                </a:lnTo>
                <a:close/>
              </a:path>
            </a:pathLst>
          </a:custGeom>
          <a:noFill/>
          <a:ln w="12700" cap="flat" cmpd="sng">
            <a:solidFill>
              <a:srgbClr val="9A9A9A"/>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25"/>
              <a:buFont typeface="Arial"/>
              <a:buNone/>
            </a:pPr>
            <a:endParaRPr sz="2025" b="0" i="0" u="none" strike="noStrike" cap="none">
              <a:solidFill>
                <a:srgbClr val="000000"/>
              </a:solidFill>
              <a:latin typeface="Helvetica Neue Light"/>
              <a:ea typeface="Helvetica Neue Light"/>
              <a:cs typeface="Helvetica Neue Light"/>
              <a:sym typeface="Helvetica Neue Light"/>
            </a:endParaRPr>
          </a:p>
        </p:txBody>
      </p:sp>
      <p:sp>
        <p:nvSpPr>
          <p:cNvPr id="135" name="Google Shape;135;p23"/>
          <p:cNvSpPr txBox="1">
            <a:spLocks noGrp="1"/>
          </p:cNvSpPr>
          <p:nvPr>
            <p:ph type="body" idx="1"/>
          </p:nvPr>
        </p:nvSpPr>
        <p:spPr>
          <a:xfrm>
            <a:off x="366120" y="4567535"/>
            <a:ext cx="5884615" cy="495675"/>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rgbClr val="747474"/>
              </a:buClr>
              <a:buSzPts val="1800"/>
              <a:buFont typeface="Helvetica Neue"/>
              <a:buNone/>
              <a:defRPr sz="1350">
                <a:latin typeface="Helvetica Neue"/>
                <a:ea typeface="Helvetica Neue"/>
                <a:cs typeface="Helvetica Neue"/>
                <a:sym typeface="Helvetica Neue"/>
              </a:defRPr>
            </a:lvl1pPr>
            <a:lvl2pPr marL="914400" lvl="1" indent="-228600" algn="l">
              <a:lnSpc>
                <a:spcPct val="120000"/>
              </a:lnSpc>
              <a:spcBef>
                <a:spcPts val="0"/>
              </a:spcBef>
              <a:spcAft>
                <a:spcPts val="0"/>
              </a:spcAft>
              <a:buClr>
                <a:srgbClr val="747474"/>
              </a:buClr>
              <a:buSzPts val="1800"/>
              <a:buFont typeface="Helvetica Neue"/>
              <a:buNone/>
              <a:defRPr sz="1350">
                <a:latin typeface="Helvetica Neue"/>
                <a:ea typeface="Helvetica Neue"/>
                <a:cs typeface="Helvetica Neue"/>
                <a:sym typeface="Helvetica Neue"/>
              </a:defRPr>
            </a:lvl2pPr>
            <a:lvl3pPr marL="1371600" lvl="2" indent="-228600" algn="l">
              <a:lnSpc>
                <a:spcPct val="120000"/>
              </a:lnSpc>
              <a:spcBef>
                <a:spcPts val="0"/>
              </a:spcBef>
              <a:spcAft>
                <a:spcPts val="0"/>
              </a:spcAft>
              <a:buClr>
                <a:srgbClr val="747474"/>
              </a:buClr>
              <a:buSzPts val="1800"/>
              <a:buFont typeface="Helvetica Neue"/>
              <a:buNone/>
              <a:defRPr sz="1350">
                <a:latin typeface="Helvetica Neue"/>
                <a:ea typeface="Helvetica Neue"/>
                <a:cs typeface="Helvetica Neue"/>
                <a:sym typeface="Helvetica Neue"/>
              </a:defRPr>
            </a:lvl3pPr>
            <a:lvl4pPr marL="1828800" lvl="3" indent="-228600" algn="l">
              <a:lnSpc>
                <a:spcPct val="120000"/>
              </a:lnSpc>
              <a:spcBef>
                <a:spcPts val="0"/>
              </a:spcBef>
              <a:spcAft>
                <a:spcPts val="0"/>
              </a:spcAft>
              <a:buClr>
                <a:srgbClr val="747474"/>
              </a:buClr>
              <a:buSzPts val="1800"/>
              <a:buFont typeface="Helvetica Neue"/>
              <a:buNone/>
              <a:defRPr sz="1350">
                <a:latin typeface="Helvetica Neue"/>
                <a:ea typeface="Helvetica Neue"/>
                <a:cs typeface="Helvetica Neue"/>
                <a:sym typeface="Helvetica Neue"/>
              </a:defRPr>
            </a:lvl4pPr>
            <a:lvl5pPr marL="2286000" lvl="4" indent="-228600" algn="l">
              <a:lnSpc>
                <a:spcPct val="120000"/>
              </a:lnSpc>
              <a:spcBef>
                <a:spcPts val="0"/>
              </a:spcBef>
              <a:spcAft>
                <a:spcPts val="0"/>
              </a:spcAft>
              <a:buClr>
                <a:srgbClr val="747474"/>
              </a:buClr>
              <a:buSzPts val="1800"/>
              <a:buFont typeface="Helvetica Neue"/>
              <a:buNone/>
              <a:defRPr sz="1350">
                <a:latin typeface="Helvetica Neue"/>
                <a:ea typeface="Helvetica Neue"/>
                <a:cs typeface="Helvetica Neue"/>
                <a:sym typeface="Helvetica Neue"/>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136" name="Google Shape;136;p23"/>
          <p:cNvSpPr>
            <a:spLocks noGrp="1"/>
          </p:cNvSpPr>
          <p:nvPr>
            <p:ph type="pic" idx="2"/>
          </p:nvPr>
        </p:nvSpPr>
        <p:spPr>
          <a:xfrm>
            <a:off x="366120" y="267890"/>
            <a:ext cx="5884615" cy="4205925"/>
          </a:xfrm>
          <a:prstGeom prst="rect">
            <a:avLst/>
          </a:prstGeom>
          <a:noFill/>
          <a:ln>
            <a:noFill/>
          </a:ln>
        </p:spPr>
      </p:sp>
      <p:sp>
        <p:nvSpPr>
          <p:cNvPr id="137" name="Google Shape;137;p23"/>
          <p:cNvSpPr>
            <a:spLocks noGrp="1"/>
          </p:cNvSpPr>
          <p:nvPr>
            <p:ph type="pic" idx="3"/>
          </p:nvPr>
        </p:nvSpPr>
        <p:spPr>
          <a:xfrm>
            <a:off x="6469561" y="267894"/>
            <a:ext cx="2321723" cy="2012625"/>
          </a:xfrm>
          <a:prstGeom prst="rect">
            <a:avLst/>
          </a:prstGeom>
          <a:noFill/>
          <a:ln>
            <a:noFill/>
          </a:ln>
        </p:spPr>
      </p:sp>
      <p:sp>
        <p:nvSpPr>
          <p:cNvPr id="138" name="Google Shape;138;p23"/>
          <p:cNvSpPr>
            <a:spLocks noGrp="1"/>
          </p:cNvSpPr>
          <p:nvPr>
            <p:ph type="pic" idx="4"/>
          </p:nvPr>
        </p:nvSpPr>
        <p:spPr>
          <a:xfrm>
            <a:off x="6469876" y="2461248"/>
            <a:ext cx="2321723" cy="2012625"/>
          </a:xfrm>
          <a:prstGeom prst="rect">
            <a:avLst/>
          </a:prstGeom>
          <a:noFill/>
          <a:ln>
            <a:noFill/>
          </a:ln>
        </p:spPr>
      </p:sp>
      <p:pic>
        <p:nvPicPr>
          <p:cNvPr id="139" name="Google Shape;139;p23" descr="SF logo large.jpg"/>
          <p:cNvPicPr preferRelativeResize="0"/>
          <p:nvPr/>
        </p:nvPicPr>
        <p:blipFill rotWithShape="1">
          <a:blip r:embed="rId2">
            <a:alphaModFix/>
          </a:blip>
          <a:srcRect/>
          <a:stretch/>
        </p:blipFill>
        <p:spPr>
          <a:xfrm>
            <a:off x="7294202" y="4567535"/>
            <a:ext cx="1580966" cy="46793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HOT Slide theme">
  <p:cSld name=" Top Banner">
    <p:spTree>
      <p:nvGrpSpPr>
        <p:cNvPr id="1" name="Shape 20"/>
        <p:cNvGrpSpPr/>
        <p:nvPr/>
      </p:nvGrpSpPr>
      <p:grpSpPr>
        <a:xfrm>
          <a:off x="0" y="0"/>
          <a:ext cx="0" cy="0"/>
          <a:chOff x="0" y="0"/>
          <a:chExt cx="0" cy="0"/>
        </a:xfrm>
      </p:grpSpPr>
      <p:sp>
        <p:nvSpPr>
          <p:cNvPr id="21" name="Google Shape;21;p3"/>
          <p:cNvSpPr txBox="1">
            <a:spLocks noGrp="1"/>
          </p:cNvSpPr>
          <p:nvPr>
            <p:ph type="title"/>
          </p:nvPr>
        </p:nvSpPr>
        <p:spPr>
          <a:xfrm>
            <a:off x="623400" y="163654"/>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i="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 name="Google Shape;22;p3"/>
          <p:cNvSpPr/>
          <p:nvPr/>
        </p:nvSpPr>
        <p:spPr>
          <a:xfrm>
            <a:off x="-44650" y="-26800"/>
            <a:ext cx="9224400" cy="763200"/>
          </a:xfrm>
          <a:prstGeom prst="rect">
            <a:avLst/>
          </a:prstGeom>
          <a:solidFill>
            <a:srgbClr val="0092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3"/>
          <p:cNvSpPr/>
          <p:nvPr/>
        </p:nvSpPr>
        <p:spPr>
          <a:xfrm>
            <a:off x="-66900" y="-26800"/>
            <a:ext cx="9277800" cy="669600"/>
          </a:xfrm>
          <a:prstGeom prst="rect">
            <a:avLst/>
          </a:prstGeom>
          <a:solidFill>
            <a:srgbClr val="02558E"/>
          </a:solidFill>
          <a:ln>
            <a:noFill/>
          </a:ln>
          <a:effectLst>
            <a:outerShdw blurRad="57150" dist="19050" dir="5400000" algn="bl" rotWithShape="0">
              <a:srgbClr val="02558E">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 name="Google Shape;24;p3"/>
          <p:cNvSpPr txBox="1">
            <a:spLocks noGrp="1"/>
          </p:cNvSpPr>
          <p:nvPr>
            <p:ph type="title" idx="2"/>
          </p:nvPr>
        </p:nvSpPr>
        <p:spPr>
          <a:xfrm>
            <a:off x="235500" y="-7746"/>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300"/>
              <a:buFont typeface="Open Sans"/>
              <a:buNone/>
              <a:defRPr sz="3100" b="1" i="0">
                <a:solidFill>
                  <a:schemeClr val="lt1"/>
                </a:solidFill>
                <a:latin typeface="Open Sans"/>
                <a:ea typeface="Open Sans"/>
                <a:cs typeface="Open Sans"/>
                <a:sym typeface="Open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Bullets">
  <p:cSld name="1_Section Bullets">
    <p:spTree>
      <p:nvGrpSpPr>
        <p:cNvPr id="1" name="Shape 140"/>
        <p:cNvGrpSpPr/>
        <p:nvPr/>
      </p:nvGrpSpPr>
      <p:grpSpPr>
        <a:xfrm>
          <a:off x="0" y="0"/>
          <a:ext cx="0" cy="0"/>
          <a:chOff x="0" y="0"/>
          <a:chExt cx="0" cy="0"/>
        </a:xfrm>
      </p:grpSpPr>
      <p:sp>
        <p:nvSpPr>
          <p:cNvPr id="141" name="Google Shape;141;p24"/>
          <p:cNvSpPr txBox="1">
            <a:spLocks noGrp="1"/>
          </p:cNvSpPr>
          <p:nvPr>
            <p:ph type="title"/>
          </p:nvPr>
        </p:nvSpPr>
        <p:spPr>
          <a:xfrm>
            <a:off x="1331640" y="205979"/>
            <a:ext cx="6480831" cy="7456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2" name="Google Shape;142;p24"/>
          <p:cNvSpPr txBox="1">
            <a:spLocks noGrp="1"/>
          </p:cNvSpPr>
          <p:nvPr>
            <p:ph type="body" idx="1"/>
          </p:nvPr>
        </p:nvSpPr>
        <p:spPr>
          <a:xfrm>
            <a:off x="611191" y="951572"/>
            <a:ext cx="7921662" cy="3347775"/>
          </a:xfrm>
          <a:prstGeom prst="rect">
            <a:avLst/>
          </a:prstGeom>
          <a:noFill/>
          <a:ln>
            <a:noFill/>
          </a:ln>
        </p:spPr>
        <p:txBody>
          <a:bodyPr spcFirstLastPara="1" wrap="square" lIns="0" tIns="0" rIns="0" bIns="0" anchor="t" anchorCtr="0">
            <a:noAutofit/>
          </a:bodyPr>
          <a:lstStyle>
            <a:lvl1pPr marL="457200" lvl="0" indent="-323850" algn="l">
              <a:lnSpc>
                <a:spcPct val="120000"/>
              </a:lnSpc>
              <a:spcBef>
                <a:spcPts val="1105"/>
              </a:spcBef>
              <a:spcAft>
                <a:spcPts val="0"/>
              </a:spcAft>
              <a:buClr>
                <a:srgbClr val="747474"/>
              </a:buClr>
              <a:buSzPts val="1500"/>
              <a:buFont typeface="Arial"/>
              <a:buChar char="•"/>
              <a:defRPr sz="1500" b="0" i="0">
                <a:latin typeface="Helvetica Neue"/>
                <a:ea typeface="Helvetica Neue"/>
                <a:cs typeface="Helvetica Neue"/>
                <a:sym typeface="Helvetica Neue"/>
              </a:defRPr>
            </a:lvl1pPr>
            <a:lvl2pPr marL="914400" lvl="1" indent="-323850" algn="l">
              <a:lnSpc>
                <a:spcPct val="120000"/>
              </a:lnSpc>
              <a:spcBef>
                <a:spcPts val="1105"/>
              </a:spcBef>
              <a:spcAft>
                <a:spcPts val="0"/>
              </a:spcAft>
              <a:buClr>
                <a:srgbClr val="747474"/>
              </a:buClr>
              <a:buSzPts val="1500"/>
              <a:buFont typeface="Arial"/>
              <a:buChar char="•"/>
              <a:defRPr sz="1500">
                <a:latin typeface="Helvetica Neue Light"/>
                <a:ea typeface="Helvetica Neue Light"/>
                <a:cs typeface="Helvetica Neue Light"/>
                <a:sym typeface="Helvetica Neue Light"/>
              </a:defRPr>
            </a:lvl2pPr>
            <a:lvl3pPr marL="1371600" lvl="2" indent="-323850" algn="l">
              <a:lnSpc>
                <a:spcPct val="120000"/>
              </a:lnSpc>
              <a:spcBef>
                <a:spcPts val="1105"/>
              </a:spcBef>
              <a:spcAft>
                <a:spcPts val="0"/>
              </a:spcAft>
              <a:buClr>
                <a:srgbClr val="747474"/>
              </a:buClr>
              <a:buSzPts val="1500"/>
              <a:buFont typeface="Arial"/>
              <a:buChar char="•"/>
              <a:defRPr sz="1500">
                <a:latin typeface="Helvetica Neue Light"/>
                <a:ea typeface="Helvetica Neue Light"/>
                <a:cs typeface="Helvetica Neue Light"/>
                <a:sym typeface="Helvetica Neue Light"/>
              </a:defRPr>
            </a:lvl3pPr>
            <a:lvl4pPr marL="1828800" lvl="3" indent="-323850" algn="l">
              <a:lnSpc>
                <a:spcPct val="120000"/>
              </a:lnSpc>
              <a:spcBef>
                <a:spcPts val="1105"/>
              </a:spcBef>
              <a:spcAft>
                <a:spcPts val="0"/>
              </a:spcAft>
              <a:buClr>
                <a:srgbClr val="747474"/>
              </a:buClr>
              <a:buSzPts val="1500"/>
              <a:buFont typeface="Arial"/>
              <a:buChar char="•"/>
              <a:defRPr sz="1500">
                <a:latin typeface="Helvetica Neue Light"/>
                <a:ea typeface="Helvetica Neue Light"/>
                <a:cs typeface="Helvetica Neue Light"/>
                <a:sym typeface="Helvetica Neue Light"/>
              </a:defRPr>
            </a:lvl4pPr>
            <a:lvl5pPr marL="2286000" lvl="4" indent="-323850" algn="l">
              <a:lnSpc>
                <a:spcPct val="120000"/>
              </a:lnSpc>
              <a:spcBef>
                <a:spcPts val="1105"/>
              </a:spcBef>
              <a:spcAft>
                <a:spcPts val="0"/>
              </a:spcAft>
              <a:buClr>
                <a:srgbClr val="747474"/>
              </a:buClr>
              <a:buSzPts val="1500"/>
              <a:buFont typeface="Arial"/>
              <a:buChar char="•"/>
              <a:defRPr sz="1500">
                <a:latin typeface="Helvetica Neue Light"/>
                <a:ea typeface="Helvetica Neue Light"/>
                <a:cs typeface="Helvetica Neue Light"/>
                <a:sym typeface="Helvetica Neue Light"/>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143" name="Google Shape;143;p24"/>
          <p:cNvSpPr txBox="1">
            <a:spLocks noGrp="1"/>
          </p:cNvSpPr>
          <p:nvPr>
            <p:ph type="dt" idx="10"/>
          </p:nvPr>
        </p:nvSpPr>
        <p:spPr>
          <a:xfrm>
            <a:off x="5795966" y="4624392"/>
            <a:ext cx="1584277" cy="2738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144" name="Google Shape;144;p24"/>
          <p:cNvSpPr txBox="1">
            <a:spLocks noGrp="1"/>
          </p:cNvSpPr>
          <p:nvPr>
            <p:ph type="sldNum" idx="12"/>
          </p:nvPr>
        </p:nvSpPr>
        <p:spPr>
          <a:xfrm>
            <a:off x="401836" y="4688093"/>
            <a:ext cx="2133138" cy="273825"/>
          </a:xfrm>
          <a:prstGeom prst="rect">
            <a:avLst/>
          </a:prstGeom>
          <a:noFill/>
          <a:ln>
            <a:noFill/>
          </a:ln>
        </p:spPr>
        <p:txBody>
          <a:bodyPr spcFirstLastPara="1" wrap="square" lIns="67325" tIns="33650" rIns="67325" bIns="33650" anchor="ctr" anchorCtr="0">
            <a:noAutofit/>
          </a:bodyPr>
          <a:lstStyle>
            <a:lvl1pPr marL="0" marR="0" lvl="0"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1pPr>
            <a:lvl2pPr marL="0" marR="0" lvl="1"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2pPr>
            <a:lvl3pPr marL="0" marR="0" lvl="2"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3pPr>
            <a:lvl4pPr marL="0" marR="0" lvl="3"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4pPr>
            <a:lvl5pPr marL="0" marR="0" lvl="4"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5pPr>
            <a:lvl6pPr marL="0" marR="0" lvl="5"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6pPr>
            <a:lvl7pPr marL="0" marR="0" lvl="6"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7pPr>
            <a:lvl8pPr marL="0" marR="0" lvl="7"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8pPr>
            <a:lvl9pPr marL="0" marR="0" lvl="8"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 Top">
  <p:cSld name="Title - Top">
    <p:spTree>
      <p:nvGrpSpPr>
        <p:cNvPr id="1" name="Shape 145"/>
        <p:cNvGrpSpPr/>
        <p:nvPr/>
      </p:nvGrpSpPr>
      <p:grpSpPr>
        <a:xfrm>
          <a:off x="0" y="0"/>
          <a:ext cx="0" cy="0"/>
          <a:chOff x="0" y="0"/>
          <a:chExt cx="0" cy="0"/>
        </a:xfrm>
      </p:grpSpPr>
      <p:sp>
        <p:nvSpPr>
          <p:cNvPr id="146" name="Google Shape;146;p25"/>
          <p:cNvSpPr/>
          <p:nvPr/>
        </p:nvSpPr>
        <p:spPr>
          <a:xfrm>
            <a:off x="401836" y="1038077"/>
            <a:ext cx="885877" cy="0"/>
          </a:xfrm>
          <a:prstGeom prst="rect">
            <a:avLst/>
          </a:prstGeom>
          <a:noFill/>
          <a:ln w="76200" cap="flat" cmpd="sng">
            <a:solidFill>
              <a:schemeClr val="dk1"/>
            </a:solidFill>
            <a:prstDash val="solid"/>
            <a:miter lim="400000"/>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2025"/>
              <a:buFont typeface="Arial"/>
              <a:buNone/>
            </a:pPr>
            <a:endParaRPr sz="2025" b="0" i="0" u="none" strike="noStrike" cap="none">
              <a:solidFill>
                <a:srgbClr val="000000"/>
              </a:solidFill>
              <a:latin typeface="Helvetica Neue Light"/>
              <a:ea typeface="Helvetica Neue Light"/>
              <a:cs typeface="Helvetica Neue Light"/>
              <a:sym typeface="Helvetica Neue Light"/>
            </a:endParaRPr>
          </a:p>
        </p:txBody>
      </p:sp>
      <p:sp>
        <p:nvSpPr>
          <p:cNvPr id="147" name="Google Shape;147;p25"/>
          <p:cNvSpPr txBox="1">
            <a:spLocks noGrp="1"/>
          </p:cNvSpPr>
          <p:nvPr>
            <p:ph type="title"/>
          </p:nvPr>
        </p:nvSpPr>
        <p:spPr>
          <a:xfrm>
            <a:off x="401836" y="174130"/>
            <a:ext cx="8340369" cy="7366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b="1" i="0">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8" name="Google Shape;148;p25"/>
          <p:cNvSpPr txBox="1">
            <a:spLocks noGrp="1"/>
          </p:cNvSpPr>
          <p:nvPr>
            <p:ph type="body" idx="1"/>
          </p:nvPr>
        </p:nvSpPr>
        <p:spPr>
          <a:xfrm>
            <a:off x="401836" y="1282535"/>
            <a:ext cx="8340369" cy="3548250"/>
          </a:xfrm>
          <a:prstGeom prst="rect">
            <a:avLst/>
          </a:prstGeom>
          <a:noFill/>
          <a:ln>
            <a:noFill/>
          </a:ln>
        </p:spPr>
        <p:txBody>
          <a:bodyPr spcFirstLastPara="1" wrap="square" lIns="0" tIns="0" rIns="0" bIns="0" anchor="t" anchorCtr="0">
            <a:noAutofit/>
          </a:bodyPr>
          <a:lstStyle>
            <a:lvl1pPr marL="457200" lvl="0" indent="-292100" algn="l">
              <a:lnSpc>
                <a:spcPct val="120000"/>
              </a:lnSpc>
              <a:spcBef>
                <a:spcPts val="1125"/>
              </a:spcBef>
              <a:spcAft>
                <a:spcPts val="0"/>
              </a:spcAft>
              <a:buClr>
                <a:srgbClr val="747474"/>
              </a:buClr>
              <a:buSzPts val="1000"/>
              <a:buChar char="•"/>
              <a:defRPr/>
            </a:lvl1pPr>
            <a:lvl2pPr marL="914400" lvl="1" indent="-292100" algn="l">
              <a:lnSpc>
                <a:spcPct val="120000"/>
              </a:lnSpc>
              <a:spcBef>
                <a:spcPts val="1125"/>
              </a:spcBef>
              <a:spcAft>
                <a:spcPts val="0"/>
              </a:spcAft>
              <a:buClr>
                <a:srgbClr val="747474"/>
              </a:buClr>
              <a:buSzPts val="1000"/>
              <a:buChar char="•"/>
              <a:defRPr/>
            </a:lvl2pPr>
            <a:lvl3pPr marL="1371600" lvl="2" indent="-292100" algn="l">
              <a:lnSpc>
                <a:spcPct val="120000"/>
              </a:lnSpc>
              <a:spcBef>
                <a:spcPts val="1125"/>
              </a:spcBef>
              <a:spcAft>
                <a:spcPts val="0"/>
              </a:spcAft>
              <a:buClr>
                <a:srgbClr val="747474"/>
              </a:buClr>
              <a:buSzPts val="1000"/>
              <a:buChar char="•"/>
              <a:defRPr/>
            </a:lvl3pPr>
            <a:lvl4pPr marL="1828800" lvl="3" indent="-292100" algn="l">
              <a:lnSpc>
                <a:spcPct val="120000"/>
              </a:lnSpc>
              <a:spcBef>
                <a:spcPts val="1125"/>
              </a:spcBef>
              <a:spcAft>
                <a:spcPts val="0"/>
              </a:spcAft>
              <a:buClr>
                <a:srgbClr val="747474"/>
              </a:buClr>
              <a:buSzPts val="1000"/>
              <a:buChar char="•"/>
              <a:defRPr/>
            </a:lvl4pPr>
            <a:lvl5pPr marL="2286000" lvl="4" indent="-292100" algn="l">
              <a:lnSpc>
                <a:spcPct val="120000"/>
              </a:lnSpc>
              <a:spcBef>
                <a:spcPts val="1125"/>
              </a:spcBef>
              <a:spcAft>
                <a:spcPts val="0"/>
              </a:spcAft>
              <a:buClr>
                <a:srgbClr val="747474"/>
              </a:buClr>
              <a:buSzPts val="1000"/>
              <a:buChar char="•"/>
              <a:defRPr/>
            </a:lvl5pPr>
            <a:lvl6pPr marL="2743200" lvl="5" indent="-292100" algn="l">
              <a:lnSpc>
                <a:spcPct val="100000"/>
              </a:lnSpc>
              <a:spcBef>
                <a:spcPts val="2325"/>
              </a:spcBef>
              <a:spcAft>
                <a:spcPts val="0"/>
              </a:spcAft>
              <a:buClr>
                <a:srgbClr val="747474"/>
              </a:buClr>
              <a:buSzPts val="1000"/>
              <a:buChar char="•"/>
              <a:defRPr/>
            </a:lvl6pPr>
            <a:lvl7pPr marL="3200400" lvl="6" indent="-292100" algn="l">
              <a:lnSpc>
                <a:spcPct val="100000"/>
              </a:lnSpc>
              <a:spcBef>
                <a:spcPts val="2325"/>
              </a:spcBef>
              <a:spcAft>
                <a:spcPts val="0"/>
              </a:spcAft>
              <a:buClr>
                <a:srgbClr val="747474"/>
              </a:buClr>
              <a:buSzPts val="1000"/>
              <a:buChar char="•"/>
              <a:defRPr/>
            </a:lvl7pPr>
            <a:lvl8pPr marL="3657600" lvl="7" indent="-292100" algn="l">
              <a:lnSpc>
                <a:spcPct val="100000"/>
              </a:lnSpc>
              <a:spcBef>
                <a:spcPts val="2325"/>
              </a:spcBef>
              <a:spcAft>
                <a:spcPts val="0"/>
              </a:spcAft>
              <a:buClr>
                <a:srgbClr val="747474"/>
              </a:buClr>
              <a:buSzPts val="1000"/>
              <a:buChar char="•"/>
              <a:defRPr/>
            </a:lvl8pPr>
            <a:lvl9pPr marL="4114800" lvl="8" indent="-292100" algn="l">
              <a:lnSpc>
                <a:spcPct val="100000"/>
              </a:lnSpc>
              <a:spcBef>
                <a:spcPts val="2325"/>
              </a:spcBef>
              <a:spcAft>
                <a:spcPts val="0"/>
              </a:spcAft>
              <a:buClr>
                <a:srgbClr val="747474"/>
              </a:buClr>
              <a:buSzPts val="10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ullets">
  <p:cSld name="Bulle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623400" y="163654"/>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sz="2400" b="1" i="0">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1" name="Google Shape;31;p5"/>
          <p:cNvSpPr/>
          <p:nvPr/>
        </p:nvSpPr>
        <p:spPr>
          <a:xfrm>
            <a:off x="-44650" y="-26800"/>
            <a:ext cx="9224400" cy="763200"/>
          </a:xfrm>
          <a:prstGeom prst="rect">
            <a:avLst/>
          </a:prstGeom>
          <a:solidFill>
            <a:srgbClr val="0092C6"/>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 name="Google Shape;32;p5"/>
          <p:cNvSpPr/>
          <p:nvPr/>
        </p:nvSpPr>
        <p:spPr>
          <a:xfrm>
            <a:off x="-66900" y="-26800"/>
            <a:ext cx="9277800" cy="669600"/>
          </a:xfrm>
          <a:prstGeom prst="rect">
            <a:avLst/>
          </a:prstGeom>
          <a:solidFill>
            <a:srgbClr val="02558E"/>
          </a:solidFill>
          <a:ln>
            <a:noFill/>
          </a:ln>
          <a:effectLst>
            <a:outerShdw blurRad="57150" dist="19050" dir="5400000" algn="bl" rotWithShape="0">
              <a:srgbClr val="02558E">
                <a:alpha val="49411"/>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 name="Google Shape;33;p5"/>
          <p:cNvSpPr txBox="1">
            <a:spLocks noGrp="1"/>
          </p:cNvSpPr>
          <p:nvPr>
            <p:ph type="title" idx="2"/>
          </p:nvPr>
        </p:nvSpPr>
        <p:spPr>
          <a:xfrm>
            <a:off x="301688" y="21654"/>
            <a:ext cx="85206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500"/>
              <a:buFont typeface="Open Sans"/>
              <a:buNone/>
              <a:defRPr sz="3100" b="1" i="0">
                <a:solidFill>
                  <a:schemeClr val="lt1"/>
                </a:solidFill>
                <a:latin typeface="Open Sans"/>
                <a:ea typeface="Open Sans"/>
                <a:cs typeface="Open Sans"/>
                <a:sym typeface="Open Sans"/>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4" name="Google Shape;34;p5"/>
          <p:cNvSpPr txBox="1">
            <a:spLocks noGrp="1"/>
          </p:cNvSpPr>
          <p:nvPr>
            <p:ph type="body" idx="1"/>
          </p:nvPr>
        </p:nvSpPr>
        <p:spPr>
          <a:xfrm>
            <a:off x="623400" y="1128457"/>
            <a:ext cx="7877175" cy="3299610"/>
          </a:xfrm>
          <a:prstGeom prst="rect">
            <a:avLst/>
          </a:prstGeom>
          <a:noFill/>
          <a:ln>
            <a:noFill/>
          </a:ln>
        </p:spPr>
        <p:txBody>
          <a:bodyPr spcFirstLastPara="1" wrap="square" lIns="91425" tIns="91425" rIns="91425" bIns="91425" anchor="t" anchorCtr="0">
            <a:noAutofit/>
          </a:bodyPr>
          <a:lstStyle>
            <a:lvl1pPr marL="457200" lvl="0" indent="-228600" algn="l">
              <a:lnSpc>
                <a:spcPct val="115000"/>
              </a:lnSpc>
              <a:spcBef>
                <a:spcPts val="0"/>
              </a:spcBef>
              <a:spcAft>
                <a:spcPts val="0"/>
              </a:spcAft>
              <a:buSzPts val="2200"/>
              <a:buFont typeface="Proxima Nova"/>
              <a:buNone/>
              <a:defRPr>
                <a:solidFill>
                  <a:schemeClr val="dk1"/>
                </a:solidFill>
                <a:latin typeface="Proxima Nova"/>
                <a:ea typeface="Proxima Nova"/>
                <a:cs typeface="Proxima Nova"/>
                <a:sym typeface="Proxima Nova"/>
              </a:defRPr>
            </a:lvl1pPr>
            <a:lvl2pPr marL="914400" lvl="1" indent="-342900" algn="l">
              <a:lnSpc>
                <a:spcPct val="115000"/>
              </a:lnSpc>
              <a:spcBef>
                <a:spcPts val="1600"/>
              </a:spcBef>
              <a:spcAft>
                <a:spcPts val="0"/>
              </a:spcAft>
              <a:buSzPts val="1800"/>
              <a:buFont typeface="Proxima Nova"/>
              <a:buChar char="○"/>
              <a:defRPr sz="1800">
                <a:solidFill>
                  <a:schemeClr val="dk1"/>
                </a:solidFill>
                <a:latin typeface="Proxima Nova"/>
                <a:ea typeface="Proxima Nova"/>
                <a:cs typeface="Proxima Nova"/>
                <a:sym typeface="Proxima Nova"/>
              </a:defRPr>
            </a:lvl2pPr>
            <a:lvl3pPr marL="1371600" lvl="2" indent="-342900" algn="l">
              <a:lnSpc>
                <a:spcPct val="115000"/>
              </a:lnSpc>
              <a:spcBef>
                <a:spcPts val="1600"/>
              </a:spcBef>
              <a:spcAft>
                <a:spcPts val="0"/>
              </a:spcAft>
              <a:buSzPts val="1800"/>
              <a:buFont typeface="Proxima Nova"/>
              <a:buChar char="■"/>
              <a:defRPr sz="1800">
                <a:solidFill>
                  <a:schemeClr val="dk1"/>
                </a:solidFill>
                <a:latin typeface="Proxima Nova"/>
                <a:ea typeface="Proxima Nova"/>
                <a:cs typeface="Proxima Nova"/>
                <a:sym typeface="Proxima Nova"/>
              </a:defRPr>
            </a:lvl3pPr>
            <a:lvl4pPr marL="1828800" lvl="3" indent="-342900" algn="l">
              <a:lnSpc>
                <a:spcPct val="115000"/>
              </a:lnSpc>
              <a:spcBef>
                <a:spcPts val="1600"/>
              </a:spcBef>
              <a:spcAft>
                <a:spcPts val="0"/>
              </a:spcAft>
              <a:buSzPts val="1800"/>
              <a:buFont typeface="Proxima Nova"/>
              <a:buChar char="●"/>
              <a:defRPr sz="1800">
                <a:solidFill>
                  <a:schemeClr val="dk1"/>
                </a:solidFill>
                <a:latin typeface="Proxima Nova"/>
                <a:ea typeface="Proxima Nova"/>
                <a:cs typeface="Proxima Nova"/>
                <a:sym typeface="Proxima Nova"/>
              </a:defRPr>
            </a:lvl4pPr>
            <a:lvl5pPr marL="2286000" lvl="4" indent="-342900" algn="l">
              <a:lnSpc>
                <a:spcPct val="115000"/>
              </a:lnSpc>
              <a:spcBef>
                <a:spcPts val="1600"/>
              </a:spcBef>
              <a:spcAft>
                <a:spcPts val="0"/>
              </a:spcAft>
              <a:buSzPts val="1800"/>
              <a:buFont typeface="Proxima Nova"/>
              <a:buChar char="○"/>
              <a:defRPr sz="1800">
                <a:solidFill>
                  <a:schemeClr val="dk1"/>
                </a:solidFill>
                <a:latin typeface="Proxima Nova"/>
                <a:ea typeface="Proxima Nova"/>
                <a:cs typeface="Proxima Nova"/>
                <a:sym typeface="Proxima Nova"/>
              </a:defRPr>
            </a:lvl5pPr>
            <a:lvl6pPr marL="2743200" lvl="5" indent="-342900" algn="l">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6pPr>
            <a:lvl7pPr marL="3200400" lvl="6" indent="-342900" algn="l">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7pPr>
            <a:lvl8pPr marL="3657600" lvl="7" indent="-342900" algn="l">
              <a:lnSpc>
                <a:spcPct val="115000"/>
              </a:lnSpc>
              <a:spcBef>
                <a:spcPts val="1600"/>
              </a:spcBef>
              <a:spcAft>
                <a:spcPts val="0"/>
              </a:spcAft>
              <a:buSzPts val="1800"/>
              <a:buFont typeface="Proxima Nova"/>
              <a:buChar char="○"/>
              <a:defRPr sz="1800">
                <a:latin typeface="Proxima Nova"/>
                <a:ea typeface="Proxima Nova"/>
                <a:cs typeface="Proxima Nova"/>
                <a:sym typeface="Proxima Nova"/>
              </a:defRPr>
            </a:lvl8pPr>
            <a:lvl9pPr marL="4114800" lvl="8" indent="-342900" algn="l">
              <a:lnSpc>
                <a:spcPct val="115000"/>
              </a:lnSpc>
              <a:spcBef>
                <a:spcPts val="1600"/>
              </a:spcBef>
              <a:spcAft>
                <a:spcPts val="1600"/>
              </a:spcAft>
              <a:buSzPts val="1800"/>
              <a:buFont typeface="Proxima Nova"/>
              <a:buChar char="■"/>
              <a:defRPr sz="1800">
                <a:latin typeface="Proxima Nova"/>
                <a:ea typeface="Proxima Nova"/>
                <a:cs typeface="Proxima Nova"/>
                <a:sym typeface="Proxima Nova"/>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ver Slide">
  <p:cSld name="1_Cover Slide">
    <p:spTree>
      <p:nvGrpSpPr>
        <p:cNvPr id="1" name="Shape 43"/>
        <p:cNvGrpSpPr/>
        <p:nvPr/>
      </p:nvGrpSpPr>
      <p:grpSpPr>
        <a:xfrm>
          <a:off x="0" y="0"/>
          <a:ext cx="0" cy="0"/>
          <a:chOff x="0" y="0"/>
          <a:chExt cx="0" cy="0"/>
        </a:xfrm>
      </p:grpSpPr>
      <p:sp>
        <p:nvSpPr>
          <p:cNvPr id="44" name="Google Shape;44;p7"/>
          <p:cNvSpPr/>
          <p:nvPr/>
        </p:nvSpPr>
        <p:spPr>
          <a:xfrm>
            <a:off x="0" y="505893"/>
            <a:ext cx="9153500" cy="3676599"/>
          </a:xfrm>
          <a:prstGeom prst="rect">
            <a:avLst/>
          </a:prstGeom>
          <a:gradFill>
            <a:gsLst>
              <a:gs pos="0">
                <a:srgbClr val="FEB94C"/>
              </a:gs>
              <a:gs pos="27000">
                <a:srgbClr val="FF9D41"/>
              </a:gs>
              <a:gs pos="100000">
                <a:srgbClr val="FF9D41"/>
              </a:gs>
            </a:gsLst>
            <a:lin ang="0" scaled="0"/>
          </a:gra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3600"/>
              <a:buFont typeface="Helvetica Neue Light"/>
              <a:buNone/>
            </a:pPr>
            <a:endParaRPr sz="1898" b="0" i="0" u="none" strike="noStrike" cap="none">
              <a:solidFill>
                <a:srgbClr val="FFFFFF"/>
              </a:solidFill>
              <a:latin typeface="Helvetica Neue Light"/>
              <a:ea typeface="Helvetica Neue Light"/>
              <a:cs typeface="Helvetica Neue Light"/>
              <a:sym typeface="Helvetica Neue Light"/>
            </a:endParaRPr>
          </a:p>
        </p:txBody>
      </p:sp>
      <p:sp>
        <p:nvSpPr>
          <p:cNvPr id="45" name="Google Shape;45;p7"/>
          <p:cNvSpPr txBox="1">
            <a:spLocks noGrp="1"/>
          </p:cNvSpPr>
          <p:nvPr>
            <p:ph type="title"/>
          </p:nvPr>
        </p:nvSpPr>
        <p:spPr>
          <a:xfrm>
            <a:off x="401836" y="1539046"/>
            <a:ext cx="8340328" cy="1752794"/>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2637" b="1" i="0"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01836" y="3591409"/>
            <a:ext cx="4899309" cy="334863"/>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055"/>
              </a:spcBef>
              <a:spcAft>
                <a:spcPts val="0"/>
              </a:spcAft>
              <a:buClr>
                <a:schemeClr val="dk1"/>
              </a:buClr>
              <a:buSzPts val="1800"/>
              <a:buFont typeface="Helvetica Neue"/>
              <a:buNone/>
              <a:defRPr sz="1266" b="1" i="0">
                <a:solidFill>
                  <a:schemeClr val="dk1"/>
                </a:solidFill>
                <a:latin typeface="Helvetica Neue"/>
                <a:ea typeface="Helvetica Neue"/>
                <a:cs typeface="Helvetica Neue"/>
                <a:sym typeface="Helvetica Neue"/>
              </a:defRPr>
            </a:lvl1pPr>
            <a:lvl2pPr marL="914400" lvl="1" indent="-314325" algn="l">
              <a:lnSpc>
                <a:spcPct val="120000"/>
              </a:lnSpc>
              <a:spcBef>
                <a:spcPts val="1055"/>
              </a:spcBef>
              <a:spcAft>
                <a:spcPts val="0"/>
              </a:spcAft>
              <a:buClr>
                <a:srgbClr val="747474"/>
              </a:buClr>
              <a:buSzPts val="1350"/>
              <a:buChar char="•"/>
              <a:defRPr/>
            </a:lvl2pPr>
            <a:lvl3pPr marL="1371600" lvl="2" indent="-314325" algn="l">
              <a:lnSpc>
                <a:spcPct val="120000"/>
              </a:lnSpc>
              <a:spcBef>
                <a:spcPts val="1055"/>
              </a:spcBef>
              <a:spcAft>
                <a:spcPts val="0"/>
              </a:spcAft>
              <a:buClr>
                <a:srgbClr val="747474"/>
              </a:buClr>
              <a:buSzPts val="1350"/>
              <a:buChar char="•"/>
              <a:defRPr/>
            </a:lvl3pPr>
            <a:lvl4pPr marL="1828800" lvl="3" indent="-314325" algn="l">
              <a:lnSpc>
                <a:spcPct val="120000"/>
              </a:lnSpc>
              <a:spcBef>
                <a:spcPts val="1055"/>
              </a:spcBef>
              <a:spcAft>
                <a:spcPts val="0"/>
              </a:spcAft>
              <a:buClr>
                <a:srgbClr val="747474"/>
              </a:buClr>
              <a:buSzPts val="1350"/>
              <a:buChar char="•"/>
              <a:defRPr/>
            </a:lvl4pPr>
            <a:lvl5pPr marL="2286000" lvl="4" indent="-314325" algn="l">
              <a:lnSpc>
                <a:spcPct val="120000"/>
              </a:lnSpc>
              <a:spcBef>
                <a:spcPts val="1055"/>
              </a:spcBef>
              <a:spcAft>
                <a:spcPts val="0"/>
              </a:spcAft>
              <a:buClr>
                <a:srgbClr val="747474"/>
              </a:buClr>
              <a:buSzPts val="1350"/>
              <a:buChar char="•"/>
              <a:defRPr/>
            </a:lvl5pPr>
            <a:lvl6pPr marL="2743200" lvl="5" indent="-314325" algn="l">
              <a:lnSpc>
                <a:spcPct val="100000"/>
              </a:lnSpc>
              <a:spcBef>
                <a:spcPts val="2214"/>
              </a:spcBef>
              <a:spcAft>
                <a:spcPts val="0"/>
              </a:spcAft>
              <a:buClr>
                <a:srgbClr val="747474"/>
              </a:buClr>
              <a:buSzPts val="1350"/>
              <a:buChar char="•"/>
              <a:defRPr/>
            </a:lvl6pPr>
            <a:lvl7pPr marL="3200400" lvl="6" indent="-314325" algn="l">
              <a:lnSpc>
                <a:spcPct val="100000"/>
              </a:lnSpc>
              <a:spcBef>
                <a:spcPts val="2214"/>
              </a:spcBef>
              <a:spcAft>
                <a:spcPts val="0"/>
              </a:spcAft>
              <a:buClr>
                <a:srgbClr val="747474"/>
              </a:buClr>
              <a:buSzPts val="1350"/>
              <a:buChar char="•"/>
              <a:defRPr/>
            </a:lvl7pPr>
            <a:lvl8pPr marL="3657600" lvl="7" indent="-314325" algn="l">
              <a:lnSpc>
                <a:spcPct val="100000"/>
              </a:lnSpc>
              <a:spcBef>
                <a:spcPts val="2214"/>
              </a:spcBef>
              <a:spcAft>
                <a:spcPts val="0"/>
              </a:spcAft>
              <a:buClr>
                <a:srgbClr val="747474"/>
              </a:buClr>
              <a:buSzPts val="1350"/>
              <a:buChar char="•"/>
              <a:defRPr/>
            </a:lvl8pPr>
            <a:lvl9pPr marL="4114800" lvl="8" indent="-314325" algn="l">
              <a:lnSpc>
                <a:spcPct val="100000"/>
              </a:lnSpc>
              <a:spcBef>
                <a:spcPts val="2214"/>
              </a:spcBef>
              <a:spcAft>
                <a:spcPts val="0"/>
              </a:spcAft>
              <a:buClr>
                <a:srgbClr val="747474"/>
              </a:buClr>
              <a:buSzPts val="1350"/>
              <a:buChar char="•"/>
              <a:defRPr/>
            </a:lvl9pPr>
          </a:lstStyle>
          <a:p>
            <a:endParaRPr/>
          </a:p>
        </p:txBody>
      </p:sp>
      <p:sp>
        <p:nvSpPr>
          <p:cNvPr id="47" name="Google Shape;47;p7"/>
          <p:cNvSpPr/>
          <p:nvPr/>
        </p:nvSpPr>
        <p:spPr>
          <a:xfrm>
            <a:off x="0" y="365933"/>
            <a:ext cx="9162999" cy="144538"/>
          </a:xfrm>
          <a:prstGeom prst="rect">
            <a:avLst/>
          </a:prstGeom>
          <a:solidFill>
            <a:srgbClr val="A5A5A5"/>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3600"/>
              <a:buFont typeface="Helvetica Neue Light"/>
              <a:buNone/>
            </a:pPr>
            <a:endParaRPr sz="1898" b="0" i="0" u="none" strike="noStrike" cap="none">
              <a:solidFill>
                <a:srgbClr val="FFFFFF"/>
              </a:solidFill>
              <a:latin typeface="Helvetica Neue Light"/>
              <a:ea typeface="Helvetica Neue Light"/>
              <a:cs typeface="Helvetica Neue Light"/>
              <a:sym typeface="Helvetica Neue Light"/>
            </a:endParaRPr>
          </a:p>
        </p:txBody>
      </p:sp>
      <p:sp>
        <p:nvSpPr>
          <p:cNvPr id="48" name="Google Shape;48;p7"/>
          <p:cNvSpPr txBox="1">
            <a:spLocks noGrp="1"/>
          </p:cNvSpPr>
          <p:nvPr>
            <p:ph type="body" idx="2"/>
          </p:nvPr>
        </p:nvSpPr>
        <p:spPr>
          <a:xfrm>
            <a:off x="401836" y="743014"/>
            <a:ext cx="8340328" cy="532396"/>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2000"/>
              <a:buFont typeface="Helvetica Neue"/>
              <a:buNone/>
              <a:defRPr sz="1055" b="0" i="0">
                <a:solidFill>
                  <a:schemeClr val="lt1"/>
                </a:solidFill>
                <a:latin typeface="Helvetica Neue"/>
                <a:ea typeface="Helvetica Neue"/>
                <a:cs typeface="Helvetica Neue"/>
                <a:sym typeface="Helvetica Neue"/>
              </a:defRPr>
            </a:lvl1pPr>
            <a:lvl2pPr marL="914400" lvl="1" indent="-228600" algn="l">
              <a:lnSpc>
                <a:spcPct val="120000"/>
              </a:lnSpc>
              <a:spcBef>
                <a:spcPts val="0"/>
              </a:spcBef>
              <a:spcAft>
                <a:spcPts val="0"/>
              </a:spcAft>
              <a:buClr>
                <a:schemeClr val="lt1"/>
              </a:buClr>
              <a:buSzPts val="2500"/>
              <a:buFont typeface="Helvetica Neue"/>
              <a:buNone/>
              <a:defRPr sz="1318">
                <a:solidFill>
                  <a:schemeClr val="lt1"/>
                </a:solidFill>
                <a:latin typeface="Helvetica Neue"/>
                <a:ea typeface="Helvetica Neue"/>
                <a:cs typeface="Helvetica Neue"/>
                <a:sym typeface="Helvetica Neue"/>
              </a:defRPr>
            </a:lvl2pPr>
            <a:lvl3pPr marL="1371600" lvl="2" indent="-228600" algn="l">
              <a:lnSpc>
                <a:spcPct val="120000"/>
              </a:lnSpc>
              <a:spcBef>
                <a:spcPts val="0"/>
              </a:spcBef>
              <a:spcAft>
                <a:spcPts val="0"/>
              </a:spcAft>
              <a:buClr>
                <a:srgbClr val="747474"/>
              </a:buClr>
              <a:buSzPts val="2500"/>
              <a:buFont typeface="Helvetica Neue"/>
              <a:buNone/>
              <a:defRPr sz="1318">
                <a:latin typeface="Helvetica Neue"/>
                <a:ea typeface="Helvetica Neue"/>
                <a:cs typeface="Helvetica Neue"/>
                <a:sym typeface="Helvetica Neue"/>
              </a:defRPr>
            </a:lvl3pPr>
            <a:lvl4pPr marL="1828800" lvl="3" indent="-228600" algn="l">
              <a:lnSpc>
                <a:spcPct val="120000"/>
              </a:lnSpc>
              <a:spcBef>
                <a:spcPts val="0"/>
              </a:spcBef>
              <a:spcAft>
                <a:spcPts val="0"/>
              </a:spcAft>
              <a:buClr>
                <a:srgbClr val="747474"/>
              </a:buClr>
              <a:buSzPts val="2500"/>
              <a:buFont typeface="Helvetica Neue"/>
              <a:buNone/>
              <a:defRPr sz="1318">
                <a:latin typeface="Helvetica Neue"/>
                <a:ea typeface="Helvetica Neue"/>
                <a:cs typeface="Helvetica Neue"/>
                <a:sym typeface="Helvetica Neue"/>
              </a:defRPr>
            </a:lvl4pPr>
            <a:lvl5pPr marL="2286000" lvl="4" indent="-228600" algn="l">
              <a:lnSpc>
                <a:spcPct val="120000"/>
              </a:lnSpc>
              <a:spcBef>
                <a:spcPts val="0"/>
              </a:spcBef>
              <a:spcAft>
                <a:spcPts val="0"/>
              </a:spcAft>
              <a:buClr>
                <a:srgbClr val="747474"/>
              </a:buClr>
              <a:buSzPts val="2500"/>
              <a:buFont typeface="Helvetica Neue"/>
              <a:buNone/>
              <a:defRPr sz="1318">
                <a:latin typeface="Helvetica Neue"/>
                <a:ea typeface="Helvetica Neue"/>
                <a:cs typeface="Helvetica Neue"/>
                <a:sym typeface="Helvetica Neue"/>
              </a:defRPr>
            </a:lvl5pPr>
            <a:lvl6pPr marL="2743200" lvl="5" indent="-314325" algn="l">
              <a:lnSpc>
                <a:spcPct val="100000"/>
              </a:lnSpc>
              <a:spcBef>
                <a:spcPts val="2214"/>
              </a:spcBef>
              <a:spcAft>
                <a:spcPts val="0"/>
              </a:spcAft>
              <a:buClr>
                <a:srgbClr val="747474"/>
              </a:buClr>
              <a:buSzPts val="1350"/>
              <a:buChar char="•"/>
              <a:defRPr/>
            </a:lvl6pPr>
            <a:lvl7pPr marL="3200400" lvl="6" indent="-314325" algn="l">
              <a:lnSpc>
                <a:spcPct val="100000"/>
              </a:lnSpc>
              <a:spcBef>
                <a:spcPts val="2214"/>
              </a:spcBef>
              <a:spcAft>
                <a:spcPts val="0"/>
              </a:spcAft>
              <a:buClr>
                <a:srgbClr val="747474"/>
              </a:buClr>
              <a:buSzPts val="1350"/>
              <a:buChar char="•"/>
              <a:defRPr/>
            </a:lvl7pPr>
            <a:lvl8pPr marL="3657600" lvl="7" indent="-314325" algn="l">
              <a:lnSpc>
                <a:spcPct val="100000"/>
              </a:lnSpc>
              <a:spcBef>
                <a:spcPts val="2214"/>
              </a:spcBef>
              <a:spcAft>
                <a:spcPts val="0"/>
              </a:spcAft>
              <a:buClr>
                <a:srgbClr val="747474"/>
              </a:buClr>
              <a:buSzPts val="1350"/>
              <a:buChar char="•"/>
              <a:defRPr/>
            </a:lvl8pPr>
            <a:lvl9pPr marL="4114800" lvl="8" indent="-314325" algn="l">
              <a:lnSpc>
                <a:spcPct val="100000"/>
              </a:lnSpc>
              <a:spcBef>
                <a:spcPts val="2214"/>
              </a:spcBef>
              <a:spcAft>
                <a:spcPts val="0"/>
              </a:spcAft>
              <a:buClr>
                <a:srgbClr val="747474"/>
              </a:buClr>
              <a:buSzPts val="1350"/>
              <a:buChar char="•"/>
              <a:defRPr/>
            </a:lvl9pPr>
          </a:lstStyle>
          <a:p>
            <a:endParaRPr/>
          </a:p>
        </p:txBody>
      </p:sp>
      <p:pic>
        <p:nvPicPr>
          <p:cNvPr id="49" name="Google Shape;49;p7" descr="SF logo large.jpg"/>
          <p:cNvPicPr preferRelativeResize="0"/>
          <p:nvPr/>
        </p:nvPicPr>
        <p:blipFill rotWithShape="1">
          <a:blip r:embed="rId2">
            <a:alphaModFix/>
          </a:blip>
          <a:srcRect/>
          <a:stretch/>
        </p:blipFill>
        <p:spPr>
          <a:xfrm>
            <a:off x="6897183" y="4333782"/>
            <a:ext cx="1977981" cy="70168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mp; Bullets" type="tx">
  <p:cSld name="TITLE_AND_BODY">
    <p:spTree>
      <p:nvGrpSpPr>
        <p:cNvPr id="1" name="Shape 55"/>
        <p:cNvGrpSpPr/>
        <p:nvPr/>
      </p:nvGrpSpPr>
      <p:grpSpPr>
        <a:xfrm>
          <a:off x="0" y="0"/>
          <a:ext cx="0" cy="0"/>
          <a:chOff x="0" y="0"/>
          <a:chExt cx="0" cy="0"/>
        </a:xfrm>
      </p:grpSpPr>
      <p:sp>
        <p:nvSpPr>
          <p:cNvPr id="56" name="Google Shape;56;p9"/>
          <p:cNvSpPr txBox="1">
            <a:spLocks noGrp="1"/>
          </p:cNvSpPr>
          <p:nvPr>
            <p:ph type="title"/>
          </p:nvPr>
        </p:nvSpPr>
        <p:spPr>
          <a:xfrm>
            <a:off x="401842" y="59837"/>
            <a:ext cx="8340369" cy="461475"/>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9"/>
          <p:cNvSpPr txBox="1">
            <a:spLocks noGrp="1"/>
          </p:cNvSpPr>
          <p:nvPr>
            <p:ph type="body" idx="1"/>
          </p:nvPr>
        </p:nvSpPr>
        <p:spPr>
          <a:xfrm>
            <a:off x="401842" y="926423"/>
            <a:ext cx="8340369" cy="33984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105"/>
              </a:spcBef>
              <a:spcAft>
                <a:spcPts val="0"/>
              </a:spcAft>
              <a:buClr>
                <a:srgbClr val="747474"/>
              </a:buClr>
              <a:buSzPts val="2025"/>
              <a:buNone/>
              <a:defRPr/>
            </a:lvl1pPr>
            <a:lvl2pPr marL="914400" lvl="1" indent="-314325" algn="l">
              <a:lnSpc>
                <a:spcPct val="120000"/>
              </a:lnSpc>
              <a:spcBef>
                <a:spcPts val="1105"/>
              </a:spcBef>
              <a:spcAft>
                <a:spcPts val="0"/>
              </a:spcAft>
              <a:buClr>
                <a:srgbClr val="747474"/>
              </a:buClr>
              <a:buSzPts val="1350"/>
              <a:buChar char="•"/>
              <a:defRPr/>
            </a:lvl2pPr>
            <a:lvl3pPr marL="1371600" lvl="2" indent="-314325" algn="l">
              <a:lnSpc>
                <a:spcPct val="120000"/>
              </a:lnSpc>
              <a:spcBef>
                <a:spcPts val="1105"/>
              </a:spcBef>
              <a:spcAft>
                <a:spcPts val="0"/>
              </a:spcAft>
              <a:buClr>
                <a:srgbClr val="747474"/>
              </a:buClr>
              <a:buSzPts val="1350"/>
              <a:buChar char="•"/>
              <a:defRPr/>
            </a:lvl3pPr>
            <a:lvl4pPr marL="1828800" lvl="3" indent="-314325" algn="l">
              <a:lnSpc>
                <a:spcPct val="120000"/>
              </a:lnSpc>
              <a:spcBef>
                <a:spcPts val="1105"/>
              </a:spcBef>
              <a:spcAft>
                <a:spcPts val="0"/>
              </a:spcAft>
              <a:buClr>
                <a:srgbClr val="747474"/>
              </a:buClr>
              <a:buSzPts val="1350"/>
              <a:buChar char="•"/>
              <a:defRPr/>
            </a:lvl4pPr>
            <a:lvl5pPr marL="2286000" lvl="4" indent="-314325" algn="l">
              <a:lnSpc>
                <a:spcPct val="120000"/>
              </a:lnSpc>
              <a:spcBef>
                <a:spcPts val="1105"/>
              </a:spcBef>
              <a:spcAft>
                <a:spcPts val="0"/>
              </a:spcAft>
              <a:buClr>
                <a:srgbClr val="747474"/>
              </a:buClr>
              <a:buSzPts val="1350"/>
              <a:buChar char="•"/>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58" name="Google Shape;58;p9"/>
          <p:cNvSpPr txBox="1">
            <a:spLocks noGrp="1"/>
          </p:cNvSpPr>
          <p:nvPr>
            <p:ph type="sldNum" idx="12"/>
          </p:nvPr>
        </p:nvSpPr>
        <p:spPr>
          <a:xfrm>
            <a:off x="401836" y="4688093"/>
            <a:ext cx="2133138" cy="273825"/>
          </a:xfrm>
          <a:prstGeom prst="rect">
            <a:avLst/>
          </a:prstGeom>
          <a:noFill/>
          <a:ln>
            <a:noFill/>
          </a:ln>
        </p:spPr>
        <p:txBody>
          <a:bodyPr spcFirstLastPara="1" wrap="square" lIns="67325" tIns="33650" rIns="67325" bIns="33650" anchor="ctr" anchorCtr="0">
            <a:noAutofit/>
          </a:bodyPr>
          <a:lstStyle>
            <a:lvl1pPr marL="0" lvl="0"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1pPr>
            <a:lvl2pPr marL="0" lvl="1"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2pPr>
            <a:lvl3pPr marL="0" lvl="2"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3pPr>
            <a:lvl4pPr marL="0" lvl="3"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4pPr>
            <a:lvl5pPr marL="0" lvl="4"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5pPr>
            <a:lvl6pPr marL="0" lvl="5"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6pPr>
            <a:lvl7pPr marL="0" lvl="6"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7pPr>
            <a:lvl8pPr marL="0" lvl="7"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8pPr>
            <a:lvl9pPr marL="0" lvl="8"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ver Slide">
  <p:cSld name="Cover Slide">
    <p:spTree>
      <p:nvGrpSpPr>
        <p:cNvPr id="1" name="Shape 59"/>
        <p:cNvGrpSpPr/>
        <p:nvPr/>
      </p:nvGrpSpPr>
      <p:grpSpPr>
        <a:xfrm>
          <a:off x="0" y="0"/>
          <a:ext cx="0" cy="0"/>
          <a:chOff x="0" y="0"/>
          <a:chExt cx="0" cy="0"/>
        </a:xfrm>
      </p:grpSpPr>
      <p:sp>
        <p:nvSpPr>
          <p:cNvPr id="60" name="Google Shape;60;p10"/>
          <p:cNvSpPr/>
          <p:nvPr/>
        </p:nvSpPr>
        <p:spPr>
          <a:xfrm>
            <a:off x="0" y="471998"/>
            <a:ext cx="9153415" cy="3733875"/>
          </a:xfrm>
          <a:prstGeom prst="rect">
            <a:avLst/>
          </a:prstGeom>
          <a:gradFill>
            <a:gsLst>
              <a:gs pos="0">
                <a:srgbClr val="FEB94C"/>
              </a:gs>
              <a:gs pos="27000">
                <a:srgbClr val="FF9D41"/>
              </a:gs>
              <a:gs pos="100000">
                <a:srgbClr val="FF9D41"/>
              </a:gs>
            </a:gsLst>
            <a:lin ang="0" scaled="0"/>
          </a:gra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sp>
        <p:nvSpPr>
          <p:cNvPr id="61" name="Google Shape;61;p10"/>
          <p:cNvSpPr txBox="1">
            <a:spLocks noGrp="1"/>
          </p:cNvSpPr>
          <p:nvPr>
            <p:ph type="title"/>
          </p:nvPr>
        </p:nvSpPr>
        <p:spPr>
          <a:xfrm>
            <a:off x="401842" y="1539053"/>
            <a:ext cx="8340369" cy="17527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2775" b="1" i="0" cap="none">
                <a:solidFill>
                  <a:schemeClr val="lt1"/>
                </a:solidFill>
                <a:latin typeface="Helvetica Neue"/>
                <a:ea typeface="Helvetica Neue"/>
                <a:cs typeface="Helvetica Neue"/>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0"/>
          <p:cNvSpPr txBox="1">
            <a:spLocks noGrp="1"/>
          </p:cNvSpPr>
          <p:nvPr>
            <p:ph type="body" idx="1"/>
          </p:nvPr>
        </p:nvSpPr>
        <p:spPr>
          <a:xfrm>
            <a:off x="401839" y="3591409"/>
            <a:ext cx="4899323" cy="33480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1105"/>
              </a:spcBef>
              <a:spcAft>
                <a:spcPts val="0"/>
              </a:spcAft>
              <a:buClr>
                <a:schemeClr val="dk1"/>
              </a:buClr>
              <a:buSzPts val="1350"/>
              <a:buFont typeface="Helvetica Neue"/>
              <a:buNone/>
              <a:defRPr sz="1350" b="1" i="0">
                <a:solidFill>
                  <a:schemeClr val="dk1"/>
                </a:solidFill>
                <a:latin typeface="Helvetica Neue"/>
                <a:ea typeface="Helvetica Neue"/>
                <a:cs typeface="Helvetica Neue"/>
                <a:sym typeface="Helvetica Neue"/>
              </a:defRPr>
            </a:lvl1pPr>
            <a:lvl2pPr marL="914400" lvl="1" indent="-314325" algn="l">
              <a:lnSpc>
                <a:spcPct val="120000"/>
              </a:lnSpc>
              <a:spcBef>
                <a:spcPts val="1105"/>
              </a:spcBef>
              <a:spcAft>
                <a:spcPts val="0"/>
              </a:spcAft>
              <a:buClr>
                <a:srgbClr val="747474"/>
              </a:buClr>
              <a:buSzPts val="1350"/>
              <a:buChar char="•"/>
              <a:defRPr/>
            </a:lvl2pPr>
            <a:lvl3pPr marL="1371600" lvl="2" indent="-314325" algn="l">
              <a:lnSpc>
                <a:spcPct val="120000"/>
              </a:lnSpc>
              <a:spcBef>
                <a:spcPts val="1105"/>
              </a:spcBef>
              <a:spcAft>
                <a:spcPts val="0"/>
              </a:spcAft>
              <a:buClr>
                <a:srgbClr val="747474"/>
              </a:buClr>
              <a:buSzPts val="1350"/>
              <a:buChar char="•"/>
              <a:defRPr/>
            </a:lvl3pPr>
            <a:lvl4pPr marL="1828800" lvl="3" indent="-314325" algn="l">
              <a:lnSpc>
                <a:spcPct val="120000"/>
              </a:lnSpc>
              <a:spcBef>
                <a:spcPts val="1105"/>
              </a:spcBef>
              <a:spcAft>
                <a:spcPts val="0"/>
              </a:spcAft>
              <a:buClr>
                <a:srgbClr val="747474"/>
              </a:buClr>
              <a:buSzPts val="1350"/>
              <a:buChar char="•"/>
              <a:defRPr/>
            </a:lvl4pPr>
            <a:lvl5pPr marL="2286000" lvl="4" indent="-314325" algn="l">
              <a:lnSpc>
                <a:spcPct val="120000"/>
              </a:lnSpc>
              <a:spcBef>
                <a:spcPts val="1105"/>
              </a:spcBef>
              <a:spcAft>
                <a:spcPts val="0"/>
              </a:spcAft>
              <a:buClr>
                <a:srgbClr val="747474"/>
              </a:buClr>
              <a:buSzPts val="1350"/>
              <a:buChar char="•"/>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63" name="Google Shape;63;p10"/>
          <p:cNvSpPr/>
          <p:nvPr/>
        </p:nvSpPr>
        <p:spPr>
          <a:xfrm>
            <a:off x="3" y="254056"/>
            <a:ext cx="9163108" cy="368325"/>
          </a:xfrm>
          <a:prstGeom prst="rect">
            <a:avLst/>
          </a:prstGeom>
          <a:solidFill>
            <a:srgbClr val="A5A5A5"/>
          </a:soli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sp>
        <p:nvSpPr>
          <p:cNvPr id="64" name="Google Shape;64;p10"/>
          <p:cNvSpPr txBox="1">
            <a:spLocks noGrp="1"/>
          </p:cNvSpPr>
          <p:nvPr>
            <p:ph type="body" idx="2"/>
          </p:nvPr>
        </p:nvSpPr>
        <p:spPr>
          <a:xfrm>
            <a:off x="401842" y="743018"/>
            <a:ext cx="8340369" cy="532350"/>
          </a:xfrm>
          <a:prstGeom prst="rect">
            <a:avLst/>
          </a:prstGeom>
          <a:noFill/>
          <a:ln>
            <a:noFill/>
          </a:ln>
        </p:spPr>
        <p:txBody>
          <a:bodyPr spcFirstLastPara="1" wrap="square" lIns="0" tIns="0" rIns="0" bIns="0" anchor="t" anchorCtr="0">
            <a:noAutofit/>
          </a:bodyPr>
          <a:lstStyle>
            <a:lvl1pPr marL="457200" lvl="0" indent="-228600" algn="l">
              <a:lnSpc>
                <a:spcPct val="120000"/>
              </a:lnSpc>
              <a:spcBef>
                <a:spcPts val="0"/>
              </a:spcBef>
              <a:spcAft>
                <a:spcPts val="0"/>
              </a:spcAft>
              <a:buClr>
                <a:schemeClr val="lt1"/>
              </a:buClr>
              <a:buSzPts val="1500"/>
              <a:buFont typeface="Helvetica Neue"/>
              <a:buNone/>
              <a:defRPr sz="1125" b="0" i="0">
                <a:solidFill>
                  <a:schemeClr val="lt1"/>
                </a:solidFill>
                <a:latin typeface="Helvetica Neue"/>
                <a:ea typeface="Helvetica Neue"/>
                <a:cs typeface="Helvetica Neue"/>
                <a:sym typeface="Helvetica Neue"/>
              </a:defRPr>
            </a:lvl1pPr>
            <a:lvl2pPr marL="914400" lvl="1" indent="-228600" algn="l">
              <a:lnSpc>
                <a:spcPct val="120000"/>
              </a:lnSpc>
              <a:spcBef>
                <a:spcPts val="0"/>
              </a:spcBef>
              <a:spcAft>
                <a:spcPts val="0"/>
              </a:spcAft>
              <a:buClr>
                <a:schemeClr val="lt1"/>
              </a:buClr>
              <a:buSzPts val="1800"/>
              <a:buFont typeface="Helvetica Neue"/>
              <a:buNone/>
              <a:defRPr sz="1350">
                <a:solidFill>
                  <a:schemeClr val="lt1"/>
                </a:solidFill>
                <a:latin typeface="Helvetica Neue"/>
                <a:ea typeface="Helvetica Neue"/>
                <a:cs typeface="Helvetica Neue"/>
                <a:sym typeface="Helvetica Neue"/>
              </a:defRPr>
            </a:lvl2pPr>
            <a:lvl3pPr marL="1371600" lvl="2" indent="-228600" algn="l">
              <a:lnSpc>
                <a:spcPct val="120000"/>
              </a:lnSpc>
              <a:spcBef>
                <a:spcPts val="0"/>
              </a:spcBef>
              <a:spcAft>
                <a:spcPts val="0"/>
              </a:spcAft>
              <a:buClr>
                <a:srgbClr val="747474"/>
              </a:buClr>
              <a:buSzPts val="1800"/>
              <a:buFont typeface="Helvetica Neue"/>
              <a:buNone/>
              <a:defRPr sz="1350">
                <a:latin typeface="Helvetica Neue"/>
                <a:ea typeface="Helvetica Neue"/>
                <a:cs typeface="Helvetica Neue"/>
                <a:sym typeface="Helvetica Neue"/>
              </a:defRPr>
            </a:lvl3pPr>
            <a:lvl4pPr marL="1828800" lvl="3" indent="-228600" algn="l">
              <a:lnSpc>
                <a:spcPct val="120000"/>
              </a:lnSpc>
              <a:spcBef>
                <a:spcPts val="0"/>
              </a:spcBef>
              <a:spcAft>
                <a:spcPts val="0"/>
              </a:spcAft>
              <a:buClr>
                <a:srgbClr val="747474"/>
              </a:buClr>
              <a:buSzPts val="1800"/>
              <a:buFont typeface="Helvetica Neue"/>
              <a:buNone/>
              <a:defRPr sz="1350">
                <a:latin typeface="Helvetica Neue"/>
                <a:ea typeface="Helvetica Neue"/>
                <a:cs typeface="Helvetica Neue"/>
                <a:sym typeface="Helvetica Neue"/>
              </a:defRPr>
            </a:lvl4pPr>
            <a:lvl5pPr marL="2286000" lvl="4" indent="-228600" algn="l">
              <a:lnSpc>
                <a:spcPct val="120000"/>
              </a:lnSpc>
              <a:spcBef>
                <a:spcPts val="0"/>
              </a:spcBef>
              <a:spcAft>
                <a:spcPts val="0"/>
              </a:spcAft>
              <a:buClr>
                <a:srgbClr val="747474"/>
              </a:buClr>
              <a:buSzPts val="1800"/>
              <a:buFont typeface="Helvetica Neue"/>
              <a:buNone/>
              <a:defRPr sz="1350">
                <a:latin typeface="Helvetica Neue"/>
                <a:ea typeface="Helvetica Neue"/>
                <a:cs typeface="Helvetica Neue"/>
                <a:sym typeface="Helvetica Neue"/>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pic>
        <p:nvPicPr>
          <p:cNvPr id="65" name="Google Shape;65;p10" descr="SF logo large.jpg"/>
          <p:cNvPicPr preferRelativeResize="0"/>
          <p:nvPr/>
        </p:nvPicPr>
        <p:blipFill rotWithShape="1">
          <a:blip r:embed="rId2">
            <a:alphaModFix/>
          </a:blip>
          <a:srcRect/>
          <a:stretch/>
        </p:blipFill>
        <p:spPr>
          <a:xfrm>
            <a:off x="6897183" y="4333785"/>
            <a:ext cx="1977981" cy="701689"/>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Contents">
  <p:cSld name="Contents">
    <p:spTree>
      <p:nvGrpSpPr>
        <p:cNvPr id="1" name="Shape 66"/>
        <p:cNvGrpSpPr/>
        <p:nvPr/>
      </p:nvGrpSpPr>
      <p:grpSpPr>
        <a:xfrm>
          <a:off x="0" y="0"/>
          <a:ext cx="0" cy="0"/>
          <a:chOff x="0" y="0"/>
          <a:chExt cx="0" cy="0"/>
        </a:xfrm>
      </p:grpSpPr>
      <p:sp>
        <p:nvSpPr>
          <p:cNvPr id="67" name="Google Shape;67;p11"/>
          <p:cNvSpPr/>
          <p:nvPr/>
        </p:nvSpPr>
        <p:spPr>
          <a:xfrm>
            <a:off x="0" y="935565"/>
            <a:ext cx="9153415" cy="3398175"/>
          </a:xfrm>
          <a:prstGeom prst="rect">
            <a:avLst/>
          </a:prstGeom>
          <a:gradFill>
            <a:gsLst>
              <a:gs pos="0">
                <a:srgbClr val="FEB94C"/>
              </a:gs>
              <a:gs pos="27000">
                <a:srgbClr val="FF9D41"/>
              </a:gs>
              <a:gs pos="100000">
                <a:srgbClr val="FF9D41"/>
              </a:gs>
            </a:gsLst>
            <a:lin ang="0" scaled="0"/>
          </a:gra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sp>
        <p:nvSpPr>
          <p:cNvPr id="68" name="Google Shape;68;p11"/>
          <p:cNvSpPr txBox="1">
            <a:spLocks noGrp="1"/>
          </p:cNvSpPr>
          <p:nvPr>
            <p:ph type="body" idx="1"/>
          </p:nvPr>
        </p:nvSpPr>
        <p:spPr>
          <a:xfrm>
            <a:off x="952496" y="1769793"/>
            <a:ext cx="7980092" cy="2195100"/>
          </a:xfrm>
          <a:prstGeom prst="rect">
            <a:avLst/>
          </a:prstGeom>
          <a:noFill/>
          <a:ln>
            <a:noFill/>
          </a:ln>
        </p:spPr>
        <p:txBody>
          <a:bodyPr spcFirstLastPara="1" wrap="square" lIns="0" tIns="0" rIns="0" bIns="0" anchor="t" anchorCtr="0">
            <a:noAutofit/>
          </a:bodyPr>
          <a:lstStyle>
            <a:lvl1pPr marL="457200" lvl="0" indent="-533400" algn="l">
              <a:lnSpc>
                <a:spcPct val="120000"/>
              </a:lnSpc>
              <a:spcBef>
                <a:spcPts val="1105"/>
              </a:spcBef>
              <a:spcAft>
                <a:spcPts val="0"/>
              </a:spcAft>
              <a:buClr>
                <a:schemeClr val="lt1"/>
              </a:buClr>
              <a:buSzPts val="4800"/>
              <a:buFont typeface="Helvetica Neue Light"/>
              <a:buAutoNum type="arabicPeriod"/>
              <a:defRPr sz="2400" b="1" i="0">
                <a:solidFill>
                  <a:schemeClr val="dk1"/>
                </a:solidFill>
                <a:latin typeface="Helvetica Neue"/>
                <a:ea typeface="Helvetica Neue"/>
                <a:cs typeface="Helvetica Neue"/>
                <a:sym typeface="Helvetica Neue"/>
              </a:defRPr>
            </a:lvl1pPr>
            <a:lvl2pPr marL="914400" lvl="1" indent="-314325" algn="l">
              <a:lnSpc>
                <a:spcPct val="120000"/>
              </a:lnSpc>
              <a:spcBef>
                <a:spcPts val="1105"/>
              </a:spcBef>
              <a:spcAft>
                <a:spcPts val="0"/>
              </a:spcAft>
              <a:buClr>
                <a:srgbClr val="747474"/>
              </a:buClr>
              <a:buSzPts val="1350"/>
              <a:buChar char="•"/>
              <a:defRPr/>
            </a:lvl2pPr>
            <a:lvl3pPr marL="1371600" lvl="2" indent="-314325" algn="l">
              <a:lnSpc>
                <a:spcPct val="120000"/>
              </a:lnSpc>
              <a:spcBef>
                <a:spcPts val="1105"/>
              </a:spcBef>
              <a:spcAft>
                <a:spcPts val="0"/>
              </a:spcAft>
              <a:buClr>
                <a:srgbClr val="747474"/>
              </a:buClr>
              <a:buSzPts val="1350"/>
              <a:buChar char="•"/>
              <a:defRPr/>
            </a:lvl3pPr>
            <a:lvl4pPr marL="1828800" lvl="3" indent="-314325" algn="l">
              <a:lnSpc>
                <a:spcPct val="120000"/>
              </a:lnSpc>
              <a:spcBef>
                <a:spcPts val="1105"/>
              </a:spcBef>
              <a:spcAft>
                <a:spcPts val="0"/>
              </a:spcAft>
              <a:buClr>
                <a:srgbClr val="747474"/>
              </a:buClr>
              <a:buSzPts val="1350"/>
              <a:buChar char="•"/>
              <a:defRPr/>
            </a:lvl4pPr>
            <a:lvl5pPr marL="2286000" lvl="4" indent="-314325" algn="l">
              <a:lnSpc>
                <a:spcPct val="120000"/>
              </a:lnSpc>
              <a:spcBef>
                <a:spcPts val="1105"/>
              </a:spcBef>
              <a:spcAft>
                <a:spcPts val="0"/>
              </a:spcAft>
              <a:buClr>
                <a:srgbClr val="747474"/>
              </a:buClr>
              <a:buSzPts val="1350"/>
              <a:buChar char="•"/>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69" name="Google Shape;69;p11"/>
          <p:cNvSpPr/>
          <p:nvPr/>
        </p:nvSpPr>
        <p:spPr>
          <a:xfrm>
            <a:off x="-1" y="337140"/>
            <a:ext cx="9153415" cy="731025"/>
          </a:xfrm>
          <a:prstGeom prst="rect">
            <a:avLst/>
          </a:prstGeom>
          <a:solidFill>
            <a:srgbClr val="A5A5A5"/>
          </a:soli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pic>
        <p:nvPicPr>
          <p:cNvPr id="70" name="Google Shape;70;p11" descr="SF logo large.jpg"/>
          <p:cNvPicPr preferRelativeResize="0"/>
          <p:nvPr/>
        </p:nvPicPr>
        <p:blipFill rotWithShape="1">
          <a:blip r:embed="rId2">
            <a:alphaModFix/>
          </a:blip>
          <a:srcRect/>
          <a:stretch/>
        </p:blipFill>
        <p:spPr>
          <a:xfrm>
            <a:off x="6897183" y="4333785"/>
            <a:ext cx="1977981" cy="701689"/>
          </a:xfrm>
          <a:prstGeom prst="rect">
            <a:avLst/>
          </a:prstGeom>
          <a:noFill/>
          <a:ln>
            <a:noFill/>
          </a:ln>
        </p:spPr>
      </p:pic>
      <p:sp>
        <p:nvSpPr>
          <p:cNvPr id="71" name="Google Shape;71;p11"/>
          <p:cNvSpPr txBox="1">
            <a:spLocks noGrp="1"/>
          </p:cNvSpPr>
          <p:nvPr>
            <p:ph type="sldNum" idx="12"/>
          </p:nvPr>
        </p:nvSpPr>
        <p:spPr>
          <a:xfrm>
            <a:off x="401836" y="4688093"/>
            <a:ext cx="2133138" cy="273825"/>
          </a:xfrm>
          <a:prstGeom prst="rect">
            <a:avLst/>
          </a:prstGeom>
          <a:noFill/>
          <a:ln>
            <a:noFill/>
          </a:ln>
        </p:spPr>
        <p:txBody>
          <a:bodyPr spcFirstLastPara="1" wrap="square" lIns="67325" tIns="33650" rIns="67325" bIns="33650" anchor="ctr" anchorCtr="0">
            <a:noAutofit/>
          </a:bodyPr>
          <a:lstStyle>
            <a:lvl1pPr marL="0" lvl="0"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1pPr>
            <a:lvl2pPr marL="0" lvl="1"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2pPr>
            <a:lvl3pPr marL="0" lvl="2"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3pPr>
            <a:lvl4pPr marL="0" lvl="3"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4pPr>
            <a:lvl5pPr marL="0" lvl="4"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5pPr>
            <a:lvl6pPr marL="0" lvl="5"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6pPr>
            <a:lvl7pPr marL="0" lvl="6"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7pPr>
            <a:lvl8pPr marL="0" lvl="7"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8pPr>
            <a:lvl9pPr marL="0" lvl="8"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Our-Vision">
  <p:cSld name="Our-Vision">
    <p:spTree>
      <p:nvGrpSpPr>
        <p:cNvPr id="1" name="Shape 72"/>
        <p:cNvGrpSpPr/>
        <p:nvPr/>
      </p:nvGrpSpPr>
      <p:grpSpPr>
        <a:xfrm>
          <a:off x="0" y="0"/>
          <a:ext cx="0" cy="0"/>
          <a:chOff x="0" y="0"/>
          <a:chExt cx="0" cy="0"/>
        </a:xfrm>
      </p:grpSpPr>
      <p:pic>
        <p:nvPicPr>
          <p:cNvPr id="73" name="Google Shape;73;p12" descr="ben-in-kitchen.jpg"/>
          <p:cNvPicPr preferRelativeResize="0"/>
          <p:nvPr/>
        </p:nvPicPr>
        <p:blipFill rotWithShape="1">
          <a:blip r:embed="rId2">
            <a:alphaModFix/>
          </a:blip>
          <a:srcRect t="-1821"/>
          <a:stretch/>
        </p:blipFill>
        <p:spPr>
          <a:xfrm>
            <a:off x="-202400" y="-142065"/>
            <a:ext cx="9358308" cy="5295711"/>
          </a:xfrm>
          <a:prstGeom prst="rect">
            <a:avLst/>
          </a:prstGeom>
          <a:noFill/>
          <a:ln>
            <a:noFill/>
          </a:ln>
        </p:spPr>
      </p:pic>
      <p:sp>
        <p:nvSpPr>
          <p:cNvPr id="74" name="Google Shape;74;p12"/>
          <p:cNvSpPr/>
          <p:nvPr/>
        </p:nvSpPr>
        <p:spPr>
          <a:xfrm>
            <a:off x="649396" y="705025"/>
            <a:ext cx="3950585" cy="3800025"/>
          </a:xfrm>
          <a:prstGeom prst="rect">
            <a:avLst/>
          </a:prstGeom>
          <a:gradFill>
            <a:gsLst>
              <a:gs pos="0">
                <a:srgbClr val="F2B21F"/>
              </a:gs>
              <a:gs pos="36000">
                <a:srgbClr val="FF9E44"/>
              </a:gs>
              <a:gs pos="100000">
                <a:srgbClr val="FF9E44"/>
              </a:gs>
            </a:gsLst>
            <a:lin ang="0" scaled="0"/>
          </a:gradFill>
          <a:ln>
            <a:noFill/>
          </a:ln>
        </p:spPr>
        <p:txBody>
          <a:bodyPr spcFirstLastPara="1" wrap="square" lIns="198800" tIns="198800" rIns="198800" bIns="198800" anchor="t" anchorCtr="0">
            <a:noAutofit/>
          </a:bodyPr>
          <a:lstStyle/>
          <a:p>
            <a:pPr marL="0" marR="0" lvl="0" indent="0" algn="l" rtl="0">
              <a:lnSpc>
                <a:spcPct val="110000"/>
              </a:lnSpc>
              <a:spcBef>
                <a:spcPts val="0"/>
              </a:spcBef>
              <a:spcAft>
                <a:spcPts val="0"/>
              </a:spcAft>
              <a:buClr>
                <a:srgbClr val="000000"/>
              </a:buClr>
              <a:buSzPts val="3675"/>
              <a:buFont typeface="Arial"/>
              <a:buNone/>
            </a:pPr>
            <a:r>
              <a:rPr lang="en-AU" sz="3675" b="1" i="0" u="none" strike="noStrike" cap="none">
                <a:solidFill>
                  <a:schemeClr val="lt1"/>
                </a:solidFill>
                <a:latin typeface="Helvetica Neue"/>
                <a:ea typeface="Helvetica Neue"/>
                <a:cs typeface="Helvetica Neue"/>
                <a:sym typeface="Helvetica Neue"/>
              </a:rPr>
              <a:t>OUR VISION</a:t>
            </a:r>
            <a:endParaRPr sz="1050" b="0" i="0" u="none" strike="noStrike" cap="none">
              <a:solidFill>
                <a:srgbClr val="000000"/>
              </a:solidFill>
              <a:latin typeface="Arial"/>
              <a:ea typeface="Arial"/>
              <a:cs typeface="Arial"/>
              <a:sym typeface="Arial"/>
            </a:endParaRPr>
          </a:p>
          <a:p>
            <a:pPr marL="0" marR="0" lvl="0" indent="0" algn="l" rtl="0">
              <a:lnSpc>
                <a:spcPct val="120000"/>
              </a:lnSpc>
              <a:spcBef>
                <a:spcPts val="332"/>
              </a:spcBef>
              <a:spcAft>
                <a:spcPts val="0"/>
              </a:spcAft>
              <a:buClr>
                <a:srgbClr val="000000"/>
              </a:buClr>
              <a:buSzPts val="1650"/>
              <a:buFont typeface="Arial"/>
              <a:buNone/>
            </a:pPr>
            <a:r>
              <a:rPr lang="en-AU" sz="1650" b="0" i="0" u="none" strike="noStrike" cap="none">
                <a:solidFill>
                  <a:schemeClr val="lt1"/>
                </a:solidFill>
                <a:latin typeface="Helvetica Neue"/>
                <a:ea typeface="Helvetica Neue"/>
                <a:cs typeface="Helvetica Neue"/>
                <a:sym typeface="Helvetica Neue"/>
              </a:rPr>
              <a:t>That young people with disability and complex care needs will have inherent value as members of our society with access to a range of housing and support options that enhance health, wellbeing and participation.</a:t>
            </a:r>
            <a:endParaRPr sz="1050" b="0" i="0" u="none" strike="noStrike" cap="none">
              <a:solidFill>
                <a:srgbClr val="000000"/>
              </a:solidFill>
              <a:latin typeface="Arial"/>
              <a:ea typeface="Arial"/>
              <a:cs typeface="Arial"/>
              <a:sym typeface="Arial"/>
            </a:endParaRPr>
          </a:p>
        </p:txBody>
      </p:sp>
      <p:sp>
        <p:nvSpPr>
          <p:cNvPr id="75" name="Google Shape;75;p12"/>
          <p:cNvSpPr txBox="1">
            <a:spLocks noGrp="1"/>
          </p:cNvSpPr>
          <p:nvPr>
            <p:ph type="sldNum" idx="12"/>
          </p:nvPr>
        </p:nvSpPr>
        <p:spPr>
          <a:xfrm>
            <a:off x="401836" y="4688093"/>
            <a:ext cx="2133138" cy="273825"/>
          </a:xfrm>
          <a:prstGeom prst="rect">
            <a:avLst/>
          </a:prstGeom>
          <a:noFill/>
          <a:ln>
            <a:noFill/>
          </a:ln>
        </p:spPr>
        <p:txBody>
          <a:bodyPr spcFirstLastPara="1" wrap="square" lIns="67325" tIns="33650" rIns="67325" bIns="33650" anchor="ctr" anchorCtr="0">
            <a:noAutofit/>
          </a:bodyPr>
          <a:lstStyle>
            <a:lvl1pPr marL="0" lvl="0"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1pPr>
            <a:lvl2pPr marL="0" lvl="1"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2pPr>
            <a:lvl3pPr marL="0" lvl="2"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3pPr>
            <a:lvl4pPr marL="0" lvl="3"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4pPr>
            <a:lvl5pPr marL="0" lvl="4"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5pPr>
            <a:lvl6pPr marL="0" lvl="5"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6pPr>
            <a:lvl7pPr marL="0" lvl="6"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7pPr>
            <a:lvl8pPr marL="0" lvl="7"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8pPr>
            <a:lvl9pPr marL="0" lvl="8"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
        <p:nvSpPr>
          <p:cNvPr id="76" name="Google Shape;76;p12"/>
          <p:cNvSpPr/>
          <p:nvPr/>
        </p:nvSpPr>
        <p:spPr>
          <a:xfrm>
            <a:off x="649396" y="547855"/>
            <a:ext cx="3950585" cy="256500"/>
          </a:xfrm>
          <a:prstGeom prst="rect">
            <a:avLst/>
          </a:prstGeom>
          <a:solidFill>
            <a:srgbClr val="A5A5A5"/>
          </a:solidFill>
          <a:ln>
            <a:noFill/>
          </a:ln>
        </p:spPr>
        <p:txBody>
          <a:bodyPr spcFirstLastPara="1" wrap="square" lIns="28050" tIns="28050" rIns="28050" bIns="28050" anchor="ctr" anchorCtr="0">
            <a:noAutofit/>
          </a:bodyPr>
          <a:lstStyle/>
          <a:p>
            <a:pPr marL="0" marR="0" lvl="0" indent="0" algn="ctr" rtl="0">
              <a:lnSpc>
                <a:spcPct val="100000"/>
              </a:lnSpc>
              <a:spcBef>
                <a:spcPts val="0"/>
              </a:spcBef>
              <a:spcAft>
                <a:spcPts val="0"/>
              </a:spcAft>
              <a:buClr>
                <a:srgbClr val="000000"/>
              </a:buClr>
              <a:buSzPts val="2700"/>
              <a:buFont typeface="Helvetica Neue Light"/>
              <a:buNone/>
            </a:pPr>
            <a:endParaRPr sz="2025" b="0" i="0" u="none" strike="noStrike" cap="none">
              <a:solidFill>
                <a:srgbClr val="FFFFFF"/>
              </a:solidFill>
              <a:latin typeface="Helvetica Neue Light"/>
              <a:ea typeface="Helvetica Neue Light"/>
              <a:cs typeface="Helvetica Neue Light"/>
              <a:sym typeface="Helvetica Neue Light"/>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Numbers">
  <p:cSld name="Section Numbers">
    <p:spTree>
      <p:nvGrpSpPr>
        <p:cNvPr id="1" name="Shape 77"/>
        <p:cNvGrpSpPr/>
        <p:nvPr/>
      </p:nvGrpSpPr>
      <p:grpSpPr>
        <a:xfrm>
          <a:off x="0" y="0"/>
          <a:ext cx="0" cy="0"/>
          <a:chOff x="0" y="0"/>
          <a:chExt cx="0" cy="0"/>
        </a:xfrm>
      </p:grpSpPr>
      <p:sp>
        <p:nvSpPr>
          <p:cNvPr id="78" name="Google Shape;78;p13"/>
          <p:cNvSpPr txBox="1">
            <a:spLocks noGrp="1"/>
          </p:cNvSpPr>
          <p:nvPr>
            <p:ph type="title"/>
          </p:nvPr>
        </p:nvSpPr>
        <p:spPr>
          <a:xfrm>
            <a:off x="1331640" y="205979"/>
            <a:ext cx="6480831" cy="74565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SzPts val="1400"/>
              <a:buNone/>
              <a:defRPr sz="18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3"/>
          <p:cNvSpPr txBox="1">
            <a:spLocks noGrp="1"/>
          </p:cNvSpPr>
          <p:nvPr>
            <p:ph type="body" idx="1"/>
          </p:nvPr>
        </p:nvSpPr>
        <p:spPr>
          <a:xfrm>
            <a:off x="611188" y="951572"/>
            <a:ext cx="7921662" cy="3347775"/>
          </a:xfrm>
          <a:prstGeom prst="rect">
            <a:avLst/>
          </a:prstGeom>
          <a:noFill/>
          <a:ln>
            <a:noFill/>
          </a:ln>
        </p:spPr>
        <p:txBody>
          <a:bodyPr spcFirstLastPara="1" wrap="square" lIns="0" tIns="0" rIns="0" bIns="0" anchor="t" anchorCtr="0">
            <a:noAutofit/>
          </a:bodyPr>
          <a:lstStyle>
            <a:lvl1pPr marL="457200" lvl="0" indent="-323850" algn="l">
              <a:lnSpc>
                <a:spcPct val="120000"/>
              </a:lnSpc>
              <a:spcBef>
                <a:spcPts val="1105"/>
              </a:spcBef>
              <a:spcAft>
                <a:spcPts val="0"/>
              </a:spcAft>
              <a:buClr>
                <a:srgbClr val="747474"/>
              </a:buClr>
              <a:buSzPts val="1500"/>
              <a:buFont typeface="Helvetica Neue Light"/>
              <a:buAutoNum type="arabicPeriod"/>
              <a:defRPr sz="1500">
                <a:latin typeface="Arial"/>
                <a:ea typeface="Arial"/>
                <a:cs typeface="Arial"/>
                <a:sym typeface="Arial"/>
              </a:defRPr>
            </a:lvl1pPr>
            <a:lvl2pPr marL="914400" lvl="1" indent="-323850" algn="l">
              <a:lnSpc>
                <a:spcPct val="120000"/>
              </a:lnSpc>
              <a:spcBef>
                <a:spcPts val="1105"/>
              </a:spcBef>
              <a:spcAft>
                <a:spcPts val="0"/>
              </a:spcAft>
              <a:buClr>
                <a:srgbClr val="747474"/>
              </a:buClr>
              <a:buSzPts val="1500"/>
              <a:buFont typeface="Arial"/>
              <a:buChar char="•"/>
              <a:defRPr sz="1500">
                <a:latin typeface="Helvetica Neue Light"/>
                <a:ea typeface="Helvetica Neue Light"/>
                <a:cs typeface="Helvetica Neue Light"/>
                <a:sym typeface="Helvetica Neue Light"/>
              </a:defRPr>
            </a:lvl2pPr>
            <a:lvl3pPr marL="1371600" lvl="2" indent="-323850" algn="l">
              <a:lnSpc>
                <a:spcPct val="120000"/>
              </a:lnSpc>
              <a:spcBef>
                <a:spcPts val="1105"/>
              </a:spcBef>
              <a:spcAft>
                <a:spcPts val="0"/>
              </a:spcAft>
              <a:buClr>
                <a:srgbClr val="747474"/>
              </a:buClr>
              <a:buSzPts val="1500"/>
              <a:buFont typeface="Arial"/>
              <a:buChar char="•"/>
              <a:defRPr sz="1500">
                <a:latin typeface="Helvetica Neue Light"/>
                <a:ea typeface="Helvetica Neue Light"/>
                <a:cs typeface="Helvetica Neue Light"/>
                <a:sym typeface="Helvetica Neue Light"/>
              </a:defRPr>
            </a:lvl3pPr>
            <a:lvl4pPr marL="1828800" lvl="3" indent="-323850" algn="l">
              <a:lnSpc>
                <a:spcPct val="120000"/>
              </a:lnSpc>
              <a:spcBef>
                <a:spcPts val="1105"/>
              </a:spcBef>
              <a:spcAft>
                <a:spcPts val="0"/>
              </a:spcAft>
              <a:buClr>
                <a:srgbClr val="747474"/>
              </a:buClr>
              <a:buSzPts val="1500"/>
              <a:buFont typeface="Arial"/>
              <a:buChar char="•"/>
              <a:defRPr sz="1500">
                <a:latin typeface="Helvetica Neue Light"/>
                <a:ea typeface="Helvetica Neue Light"/>
                <a:cs typeface="Helvetica Neue Light"/>
                <a:sym typeface="Helvetica Neue Light"/>
              </a:defRPr>
            </a:lvl4pPr>
            <a:lvl5pPr marL="2286000" lvl="4" indent="-323850" algn="l">
              <a:lnSpc>
                <a:spcPct val="120000"/>
              </a:lnSpc>
              <a:spcBef>
                <a:spcPts val="1105"/>
              </a:spcBef>
              <a:spcAft>
                <a:spcPts val="0"/>
              </a:spcAft>
              <a:buClr>
                <a:srgbClr val="747474"/>
              </a:buClr>
              <a:buSzPts val="1500"/>
              <a:buFont typeface="Arial"/>
              <a:buChar char="•"/>
              <a:defRPr sz="1500">
                <a:latin typeface="Helvetica Neue Light"/>
                <a:ea typeface="Helvetica Neue Light"/>
                <a:cs typeface="Helvetica Neue Light"/>
                <a:sym typeface="Helvetica Neue Light"/>
              </a:defRPr>
            </a:lvl5pPr>
            <a:lvl6pPr marL="2743200" lvl="5" indent="-314325" algn="l">
              <a:lnSpc>
                <a:spcPct val="100000"/>
              </a:lnSpc>
              <a:spcBef>
                <a:spcPts val="2320"/>
              </a:spcBef>
              <a:spcAft>
                <a:spcPts val="0"/>
              </a:spcAft>
              <a:buClr>
                <a:srgbClr val="747474"/>
              </a:buClr>
              <a:buSzPts val="1350"/>
              <a:buChar char="•"/>
              <a:defRPr/>
            </a:lvl6pPr>
            <a:lvl7pPr marL="3200400" lvl="6" indent="-314325" algn="l">
              <a:lnSpc>
                <a:spcPct val="100000"/>
              </a:lnSpc>
              <a:spcBef>
                <a:spcPts val="2320"/>
              </a:spcBef>
              <a:spcAft>
                <a:spcPts val="0"/>
              </a:spcAft>
              <a:buClr>
                <a:srgbClr val="747474"/>
              </a:buClr>
              <a:buSzPts val="1350"/>
              <a:buChar char="•"/>
              <a:defRPr/>
            </a:lvl7pPr>
            <a:lvl8pPr marL="3657600" lvl="7" indent="-314325" algn="l">
              <a:lnSpc>
                <a:spcPct val="100000"/>
              </a:lnSpc>
              <a:spcBef>
                <a:spcPts val="2320"/>
              </a:spcBef>
              <a:spcAft>
                <a:spcPts val="0"/>
              </a:spcAft>
              <a:buClr>
                <a:srgbClr val="747474"/>
              </a:buClr>
              <a:buSzPts val="1350"/>
              <a:buChar char="•"/>
              <a:defRPr/>
            </a:lvl8pPr>
            <a:lvl9pPr marL="4114800" lvl="8" indent="-314325" algn="l">
              <a:lnSpc>
                <a:spcPct val="100000"/>
              </a:lnSpc>
              <a:spcBef>
                <a:spcPts val="2320"/>
              </a:spcBef>
              <a:spcAft>
                <a:spcPts val="0"/>
              </a:spcAft>
              <a:buClr>
                <a:srgbClr val="747474"/>
              </a:buClr>
              <a:buSzPts val="1350"/>
              <a:buChar char="•"/>
              <a:defRPr/>
            </a:lvl9pPr>
          </a:lstStyle>
          <a:p>
            <a:endParaRPr/>
          </a:p>
        </p:txBody>
      </p:sp>
      <p:sp>
        <p:nvSpPr>
          <p:cNvPr id="80" name="Google Shape;80;p13"/>
          <p:cNvSpPr txBox="1">
            <a:spLocks noGrp="1"/>
          </p:cNvSpPr>
          <p:nvPr>
            <p:ph type="dt" idx="10"/>
          </p:nvPr>
        </p:nvSpPr>
        <p:spPr>
          <a:xfrm>
            <a:off x="5795966" y="4624391"/>
            <a:ext cx="1584277" cy="273825"/>
          </a:xfrm>
          <a:prstGeom prst="rect">
            <a:avLst/>
          </a:prstGeom>
          <a:noFill/>
          <a:ln>
            <a:noFill/>
          </a:ln>
        </p:spPr>
        <p:txBody>
          <a:bodyPr spcFirstLastPara="1" wrap="square" lIns="91425" tIns="45700" rIns="91425" bIns="45700" anchor="t" anchorCtr="0">
            <a:noAutofit/>
          </a:bodyPr>
          <a:lstStyle>
            <a:lvl1pPr marR="0" lvl="0"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1pPr>
            <a:lvl2pPr marR="0" lvl="1"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2pPr>
            <a:lvl3pPr marR="0" lvl="2"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3pPr>
            <a:lvl4pPr marR="0" lvl="3"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4pPr>
            <a:lvl5pPr marR="0" lvl="4"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5pPr>
            <a:lvl6pPr marR="0" lvl="5"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6pPr>
            <a:lvl7pPr marR="0" lvl="6"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7pPr>
            <a:lvl8pPr marR="0" lvl="7"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8pPr>
            <a:lvl9pPr marR="0" lvl="8" algn="ctr" rtl="0">
              <a:lnSpc>
                <a:spcPct val="100000"/>
              </a:lnSpc>
              <a:spcBef>
                <a:spcPts val="0"/>
              </a:spcBef>
              <a:spcAft>
                <a:spcPts val="0"/>
              </a:spcAft>
              <a:buClr>
                <a:srgbClr val="000000"/>
              </a:buClr>
              <a:buSzPts val="1400"/>
              <a:buFont typeface="Arial"/>
              <a:buNone/>
              <a:defRPr sz="2025" b="0" i="0" u="none" strike="noStrike" cap="none">
                <a:solidFill>
                  <a:srgbClr val="000000"/>
                </a:solidFill>
                <a:latin typeface="Helvetica Neue Light"/>
                <a:ea typeface="Helvetica Neue Light"/>
                <a:cs typeface="Helvetica Neue Light"/>
                <a:sym typeface="Helvetica Neue Light"/>
              </a:defRPr>
            </a:lvl9pPr>
          </a:lstStyle>
          <a:p>
            <a:endParaRPr/>
          </a:p>
        </p:txBody>
      </p:sp>
      <p:sp>
        <p:nvSpPr>
          <p:cNvPr id="81" name="Google Shape;81;p13"/>
          <p:cNvSpPr txBox="1">
            <a:spLocks noGrp="1"/>
          </p:cNvSpPr>
          <p:nvPr>
            <p:ph type="sldNum" idx="12"/>
          </p:nvPr>
        </p:nvSpPr>
        <p:spPr>
          <a:xfrm>
            <a:off x="401836" y="4688093"/>
            <a:ext cx="2133138" cy="273825"/>
          </a:xfrm>
          <a:prstGeom prst="rect">
            <a:avLst/>
          </a:prstGeom>
          <a:noFill/>
          <a:ln>
            <a:noFill/>
          </a:ln>
        </p:spPr>
        <p:txBody>
          <a:bodyPr spcFirstLastPara="1" wrap="square" lIns="67325" tIns="33650" rIns="67325" bIns="33650" anchor="ctr" anchorCtr="0">
            <a:noAutofit/>
          </a:bodyPr>
          <a:lstStyle>
            <a:lvl1pPr marL="0" marR="0" lvl="0"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1pPr>
            <a:lvl2pPr marL="0" marR="0" lvl="1"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2pPr>
            <a:lvl3pPr marL="0" marR="0" lvl="2"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3pPr>
            <a:lvl4pPr marL="0" marR="0" lvl="3"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4pPr>
            <a:lvl5pPr marL="0" marR="0" lvl="4"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5pPr>
            <a:lvl6pPr marL="0" marR="0" lvl="5"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6pPr>
            <a:lvl7pPr marL="0" marR="0" lvl="6"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7pPr>
            <a:lvl8pPr marL="0" marR="0" lvl="7"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8pPr>
            <a:lvl9pPr marL="0" marR="0" lvl="8" indent="0" algn="l">
              <a:lnSpc>
                <a:spcPct val="100000"/>
              </a:lnSpc>
              <a:spcBef>
                <a:spcPts val="0"/>
              </a:spcBef>
              <a:spcAft>
                <a:spcPts val="0"/>
              </a:spcAft>
              <a:buSzPts val="675"/>
              <a:buNone/>
              <a:defRPr sz="675"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slideLayout" Target="../slideLayouts/slideLayout17.xml"/><Relationship Id="rId18" Type="http://schemas.openxmlformats.org/officeDocument/2006/relationships/theme" Target="../theme/theme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slideLayout" Target="../slideLayouts/slideLayout16.xml"/><Relationship Id="rId17" Type="http://schemas.openxmlformats.org/officeDocument/2006/relationships/slideLayout" Target="../slideLayouts/slideLayout21.xml"/><Relationship Id="rId2" Type="http://schemas.openxmlformats.org/officeDocument/2006/relationships/slideLayout" Target="../slideLayouts/slideLayout6.xml"/><Relationship Id="rId16" Type="http://schemas.openxmlformats.org/officeDocument/2006/relationships/slideLayout" Target="../slideLayouts/slideLayout20.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5" Type="http://schemas.openxmlformats.org/officeDocument/2006/relationships/slideLayout" Target="../slideLayouts/slideLayout1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 Id="rId1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0"/>
        <p:cNvGrpSpPr/>
        <p:nvPr/>
      </p:nvGrpSpPr>
      <p:grpSpPr>
        <a:xfrm>
          <a:off x="0" y="0"/>
          <a:ext cx="0" cy="0"/>
          <a:chOff x="0" y="0"/>
          <a:chExt cx="0" cy="0"/>
        </a:xfrm>
      </p:grpSpPr>
      <p:sp>
        <p:nvSpPr>
          <p:cNvPr id="51" name="Google Shape;51;p8"/>
          <p:cNvSpPr txBox="1"/>
          <p:nvPr/>
        </p:nvSpPr>
        <p:spPr>
          <a:xfrm>
            <a:off x="-17845" y="-39325"/>
            <a:ext cx="9176954" cy="652500"/>
          </a:xfrm>
          <a:prstGeom prst="rect">
            <a:avLst/>
          </a:prstGeom>
          <a:gradFill>
            <a:gsLst>
              <a:gs pos="0">
                <a:srgbClr val="3D85C6"/>
              </a:gs>
              <a:gs pos="75000">
                <a:srgbClr val="387CB9"/>
              </a:gs>
              <a:gs pos="100000">
                <a:srgbClr val="70A4D5"/>
              </a:gs>
            </a:gsLst>
            <a:lin ang="10800025" scaled="0"/>
          </a:grad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52" name="Google Shape;52;p8"/>
          <p:cNvSpPr txBox="1">
            <a:spLocks noGrp="1"/>
          </p:cNvSpPr>
          <p:nvPr>
            <p:ph type="title"/>
          </p:nvPr>
        </p:nvSpPr>
        <p:spPr>
          <a:xfrm>
            <a:off x="401842" y="59837"/>
            <a:ext cx="8340369" cy="461475"/>
          </a:xfrm>
          <a:prstGeom prst="rect">
            <a:avLst/>
          </a:prstGeom>
          <a:noFill/>
          <a:ln>
            <a:noFill/>
          </a:ln>
        </p:spPr>
        <p:txBody>
          <a:bodyPr spcFirstLastPara="1" wrap="square" lIns="0" tIns="0" rIns="0" bIns="0" anchor="b" anchorCtr="0">
            <a:noAutofit/>
          </a:bodyPr>
          <a:lstStyle>
            <a:lvl1pPr marR="0" lvl="0" algn="l" rtl="0">
              <a:lnSpc>
                <a:spcPct val="100000"/>
              </a:lnSpc>
              <a:spcBef>
                <a:spcPts val="0"/>
              </a:spcBef>
              <a:spcAft>
                <a:spcPts val="0"/>
              </a:spcAft>
              <a:buClr>
                <a:srgbClr val="000000"/>
              </a:buClr>
              <a:buSzPts val="1400"/>
              <a:buFont typeface="Montserrat"/>
              <a:buNone/>
              <a:defRPr sz="3000" b="1"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Helvetica Neue"/>
                <a:ea typeface="Helvetica Neue"/>
                <a:cs typeface="Helvetica Neue"/>
                <a:sym typeface="Helvetica Neue"/>
              </a:defRPr>
            </a:lvl2pPr>
            <a:lvl3pPr marR="0" lvl="2"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Helvetica Neue"/>
                <a:ea typeface="Helvetica Neue"/>
                <a:cs typeface="Helvetica Neue"/>
                <a:sym typeface="Helvetica Neue"/>
              </a:defRPr>
            </a:lvl3pPr>
            <a:lvl4pPr marR="0" lvl="3"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Helvetica Neue"/>
                <a:ea typeface="Helvetica Neue"/>
                <a:cs typeface="Helvetica Neue"/>
                <a:sym typeface="Helvetica Neue"/>
              </a:defRPr>
            </a:lvl4pPr>
            <a:lvl5pPr marR="0" lvl="4"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Helvetica Neue"/>
                <a:ea typeface="Helvetica Neue"/>
                <a:cs typeface="Helvetica Neue"/>
                <a:sym typeface="Helvetica Neue"/>
              </a:defRPr>
            </a:lvl5pPr>
            <a:lvl6pPr marR="0" lvl="5"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Helvetica Neue"/>
                <a:ea typeface="Helvetica Neue"/>
                <a:cs typeface="Helvetica Neue"/>
                <a:sym typeface="Helvetica Neue"/>
              </a:defRPr>
            </a:lvl6pPr>
            <a:lvl7pPr marR="0" lvl="6"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Helvetica Neue"/>
                <a:ea typeface="Helvetica Neue"/>
                <a:cs typeface="Helvetica Neue"/>
                <a:sym typeface="Helvetica Neue"/>
              </a:defRPr>
            </a:lvl7pPr>
            <a:lvl8pPr marR="0" lvl="7"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Helvetica Neue"/>
                <a:ea typeface="Helvetica Neue"/>
                <a:cs typeface="Helvetica Neue"/>
                <a:sym typeface="Helvetica Neue"/>
              </a:defRPr>
            </a:lvl8pPr>
            <a:lvl9pPr marR="0" lvl="8" algn="l" rtl="0">
              <a:lnSpc>
                <a:spcPct val="100000"/>
              </a:lnSpc>
              <a:spcBef>
                <a:spcPts val="0"/>
              </a:spcBef>
              <a:spcAft>
                <a:spcPts val="0"/>
              </a:spcAft>
              <a:buClr>
                <a:srgbClr val="000000"/>
              </a:buClr>
              <a:buSzPts val="1400"/>
              <a:buFont typeface="Arial"/>
              <a:buNone/>
              <a:defRPr sz="3000" b="1" i="0" u="none" strike="noStrike" cap="none">
                <a:solidFill>
                  <a:srgbClr val="000000"/>
                </a:solidFill>
                <a:latin typeface="Helvetica Neue"/>
                <a:ea typeface="Helvetica Neue"/>
                <a:cs typeface="Helvetica Neue"/>
                <a:sym typeface="Helvetica Neue"/>
              </a:defRPr>
            </a:lvl9pPr>
          </a:lstStyle>
          <a:p>
            <a:endParaRPr/>
          </a:p>
        </p:txBody>
      </p:sp>
      <p:sp>
        <p:nvSpPr>
          <p:cNvPr id="53" name="Google Shape;53;p8"/>
          <p:cNvSpPr txBox="1">
            <a:spLocks noGrp="1"/>
          </p:cNvSpPr>
          <p:nvPr>
            <p:ph type="body" idx="1"/>
          </p:nvPr>
        </p:nvSpPr>
        <p:spPr>
          <a:xfrm>
            <a:off x="401842" y="926423"/>
            <a:ext cx="8340369" cy="3398400"/>
          </a:xfrm>
          <a:prstGeom prst="rect">
            <a:avLst/>
          </a:prstGeom>
          <a:noFill/>
          <a:ln>
            <a:noFill/>
          </a:ln>
        </p:spPr>
        <p:txBody>
          <a:bodyPr spcFirstLastPara="1" wrap="square" lIns="0" tIns="0" rIns="0" bIns="0" anchor="t" anchorCtr="0">
            <a:noAutofit/>
          </a:bodyPr>
          <a:lstStyle>
            <a:lvl1pPr marL="457200" marR="0" lvl="0" indent="-357187" algn="l" rtl="0">
              <a:lnSpc>
                <a:spcPct val="120000"/>
              </a:lnSpc>
              <a:spcBef>
                <a:spcPts val="147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1pPr>
            <a:lvl2pPr marL="914400" marR="0" lvl="1" indent="-357187" algn="l" rtl="0">
              <a:lnSpc>
                <a:spcPct val="120000"/>
              </a:lnSpc>
              <a:spcBef>
                <a:spcPts val="147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2pPr>
            <a:lvl3pPr marL="1371600" marR="0" lvl="2" indent="-357187" algn="l" rtl="0">
              <a:lnSpc>
                <a:spcPct val="120000"/>
              </a:lnSpc>
              <a:spcBef>
                <a:spcPts val="147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3pPr>
            <a:lvl4pPr marL="1828800" marR="0" lvl="3" indent="-357187" algn="l" rtl="0">
              <a:lnSpc>
                <a:spcPct val="120000"/>
              </a:lnSpc>
              <a:spcBef>
                <a:spcPts val="147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4pPr>
            <a:lvl5pPr marL="2286000" marR="0" lvl="4" indent="-357187" algn="l" rtl="0">
              <a:lnSpc>
                <a:spcPct val="120000"/>
              </a:lnSpc>
              <a:spcBef>
                <a:spcPts val="147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5pPr>
            <a:lvl6pPr marL="2743200" marR="0" lvl="5" indent="-357187" algn="l" rtl="0">
              <a:lnSpc>
                <a:spcPct val="100000"/>
              </a:lnSpc>
              <a:spcBef>
                <a:spcPts val="309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6pPr>
            <a:lvl7pPr marL="3200400" marR="0" lvl="6" indent="-357187" algn="l" rtl="0">
              <a:lnSpc>
                <a:spcPct val="100000"/>
              </a:lnSpc>
              <a:spcBef>
                <a:spcPts val="309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7pPr>
            <a:lvl8pPr marL="3657600" marR="0" lvl="7" indent="-357187" algn="l" rtl="0">
              <a:lnSpc>
                <a:spcPct val="100000"/>
              </a:lnSpc>
              <a:spcBef>
                <a:spcPts val="309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8pPr>
            <a:lvl9pPr marL="4114800" marR="0" lvl="8" indent="-357187" algn="l" rtl="0">
              <a:lnSpc>
                <a:spcPct val="100000"/>
              </a:lnSpc>
              <a:spcBef>
                <a:spcPts val="3093"/>
              </a:spcBef>
              <a:spcAft>
                <a:spcPts val="0"/>
              </a:spcAft>
              <a:buClr>
                <a:srgbClr val="747474"/>
              </a:buClr>
              <a:buSzPts val="2025"/>
              <a:buFont typeface="Open Sans"/>
              <a:buChar char="•"/>
              <a:defRPr sz="2700" b="0" i="0" u="none" strike="noStrike" cap="none">
                <a:solidFill>
                  <a:srgbClr val="747474"/>
                </a:solidFill>
                <a:latin typeface="Open Sans Light"/>
                <a:ea typeface="Open Sans Light"/>
                <a:cs typeface="Open Sans Light"/>
                <a:sym typeface="Open Sans Light"/>
              </a:defRPr>
            </a:lvl9pPr>
          </a:lstStyle>
          <a:p>
            <a:endParaRPr/>
          </a:p>
        </p:txBody>
      </p:sp>
      <p:sp>
        <p:nvSpPr>
          <p:cNvPr id="54" name="Google Shape;54;p8"/>
          <p:cNvSpPr txBox="1">
            <a:spLocks noGrp="1"/>
          </p:cNvSpPr>
          <p:nvPr>
            <p:ph type="sldNum" idx="12"/>
          </p:nvPr>
        </p:nvSpPr>
        <p:spPr>
          <a:xfrm>
            <a:off x="401836" y="4688093"/>
            <a:ext cx="2133138" cy="273825"/>
          </a:xfrm>
          <a:prstGeom prst="rect">
            <a:avLst/>
          </a:prstGeom>
          <a:noFill/>
          <a:ln>
            <a:noFill/>
          </a:ln>
        </p:spPr>
        <p:txBody>
          <a:bodyPr spcFirstLastPara="1" wrap="square" lIns="67325" tIns="33650" rIns="67325" bIns="33650" anchor="ctr" anchorCtr="0">
            <a:noAutofit/>
          </a:bodyPr>
          <a:lstStyle>
            <a:lvl1pPr marL="0" marR="0" lvl="0"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1pPr>
            <a:lvl2pPr marL="0" marR="0" lvl="1"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2pPr>
            <a:lvl3pPr marL="0" marR="0" lvl="2"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3pPr>
            <a:lvl4pPr marL="0" marR="0" lvl="3"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4pPr>
            <a:lvl5pPr marL="0" marR="0" lvl="4"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5pPr>
            <a:lvl6pPr marL="0" marR="0" lvl="5"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6pPr>
            <a:lvl7pPr marL="0" marR="0" lvl="6"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7pPr>
            <a:lvl8pPr marL="0" marR="0" lvl="7"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8pPr>
            <a:lvl9pPr marL="0" marR="0" lvl="8" indent="0" algn="l" rtl="0">
              <a:lnSpc>
                <a:spcPct val="100000"/>
              </a:lnSpc>
              <a:spcBef>
                <a:spcPts val="0"/>
              </a:spcBef>
              <a:spcAft>
                <a:spcPts val="0"/>
              </a:spcAft>
              <a:buClr>
                <a:srgbClr val="000000"/>
              </a:buClr>
              <a:buSzPts val="675"/>
              <a:buFont typeface="Arial"/>
              <a:buNone/>
              <a:defRPr sz="675" b="0" i="0" u="none" strike="noStrike" cap="none">
                <a:solidFill>
                  <a:srgbClr val="888888"/>
                </a:solidFill>
                <a:latin typeface="Helvetica Neue Light"/>
                <a:ea typeface="Helvetica Neue Light"/>
                <a:cs typeface="Helvetica Neue Light"/>
                <a:sym typeface="Helvetica Neue Light"/>
              </a:defRPr>
            </a:lvl9pPr>
          </a:lstStyle>
          <a:p>
            <a:pPr marL="0" lvl="0" indent="0" algn="l" rtl="0">
              <a:spcBef>
                <a:spcPts val="0"/>
              </a:spcBef>
              <a:spcAft>
                <a:spcPts val="0"/>
              </a:spcAft>
              <a:buNone/>
            </a:pPr>
            <a:fld id="{00000000-1234-1234-1234-123412341234}" type="slidenum">
              <a:rPr lang="en-AU"/>
              <a:t>‹#›</a:t>
            </a:fld>
            <a:endParaRPr/>
          </a:p>
        </p:txBody>
      </p:sp>
    </p:spTree>
  </p:cSld>
  <p:clrMap bg1="lt1" tx1="dk1" bg2="dk2" tx2="lt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 id="2147483665" r:id="rId12"/>
    <p:sldLayoutId id="2147483666" r:id="rId13"/>
    <p:sldLayoutId id="2147483667" r:id="rId14"/>
    <p:sldLayoutId id="2147483668" r:id="rId15"/>
    <p:sldLayoutId id="2147483669" r:id="rId16"/>
    <p:sldLayoutId id="2147483670"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19.xml.rels><?xml version="1.0" encoding="UTF-8" standalone="yes"?>
<Relationships xmlns="http://schemas.openxmlformats.org/package/2006/relationships"><Relationship Id="rId3" Type="http://schemas.openxmlformats.org/officeDocument/2006/relationships/hyperlink" Target="https://www.un.org/development/desa/disabilities/convention-on-the-rights-of-persons-with-disabilities.html"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title"/>
          </p:nvPr>
        </p:nvSpPr>
        <p:spPr>
          <a:xfrm>
            <a:off x="296025" y="936725"/>
            <a:ext cx="7274100" cy="1496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AU" sz="4700" dirty="0"/>
              <a:t>Summer Foundation</a:t>
            </a:r>
            <a:endParaRPr sz="4700" dirty="0"/>
          </a:p>
          <a:p>
            <a:pPr marL="0" lvl="0" indent="0" algn="l" rtl="0">
              <a:lnSpc>
                <a:spcPct val="100000"/>
              </a:lnSpc>
              <a:spcBef>
                <a:spcPts val="0"/>
              </a:spcBef>
              <a:spcAft>
                <a:spcPts val="0"/>
              </a:spcAft>
              <a:buSzPts val="2800"/>
              <a:buNone/>
            </a:pPr>
            <a:br>
              <a:rPr lang="en-AU" sz="3600" dirty="0"/>
            </a:br>
            <a:r>
              <a:rPr lang="en-AU" sz="3600" dirty="0"/>
              <a:t>SDA &amp; SIL: </a:t>
            </a:r>
            <a:br>
              <a:rPr lang="en-AU" sz="3600" dirty="0"/>
            </a:br>
            <a:r>
              <a:rPr lang="en-AU" sz="2800" dirty="0"/>
              <a:t>Your home, Your Life, Your Choice</a:t>
            </a:r>
            <a:br>
              <a:rPr lang="en-AU" sz="2800" dirty="0"/>
            </a:br>
            <a:r>
              <a:rPr lang="en-AU" sz="1600" dirty="0"/>
              <a:t>DARU Advocacy Sector Conversations, October 2021</a:t>
            </a:r>
            <a:r>
              <a:rPr lang="en-AU" sz="2800" dirty="0"/>
              <a:t> </a:t>
            </a:r>
            <a:endParaRPr sz="2800" dirty="0"/>
          </a:p>
        </p:txBody>
      </p:sp>
      <p:sp>
        <p:nvSpPr>
          <p:cNvPr id="154" name="Google Shape;154;p26"/>
          <p:cNvSpPr txBox="1">
            <a:spLocks noGrp="1"/>
          </p:cNvSpPr>
          <p:nvPr>
            <p:ph type="title"/>
          </p:nvPr>
        </p:nvSpPr>
        <p:spPr>
          <a:xfrm>
            <a:off x="5301150" y="0"/>
            <a:ext cx="39807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AU" sz="3000">
                <a:solidFill>
                  <a:srgbClr val="02558E"/>
                </a:solidFill>
                <a:latin typeface="Open Sans"/>
                <a:ea typeface="Open Sans"/>
                <a:cs typeface="Open Sans"/>
                <a:sym typeface="Open Sans"/>
              </a:rPr>
              <a:t>housinghub.org.au</a:t>
            </a:r>
            <a:endParaRPr sz="3000">
              <a:solidFill>
                <a:srgbClr val="02558E"/>
              </a:solidFill>
              <a:latin typeface="Open Sans"/>
              <a:ea typeface="Open Sans"/>
              <a:cs typeface="Open Sans"/>
              <a:sym typeface="Open Sans"/>
            </a:endParaRPr>
          </a:p>
        </p:txBody>
      </p:sp>
      <p:sp>
        <p:nvSpPr>
          <p:cNvPr id="155" name="Google Shape;155;p26"/>
          <p:cNvSpPr txBox="1"/>
          <p:nvPr/>
        </p:nvSpPr>
        <p:spPr>
          <a:xfrm>
            <a:off x="2788228" y="3852847"/>
            <a:ext cx="3894600" cy="70785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en-AU" sz="1700" b="0" i="0" u="none" strike="noStrike" cap="none" dirty="0">
                <a:solidFill>
                  <a:srgbClr val="F3F3F3"/>
                </a:solidFill>
                <a:latin typeface="Arial"/>
                <a:ea typeface="Arial"/>
                <a:cs typeface="Arial"/>
                <a:sym typeface="Arial"/>
              </a:rPr>
              <a:t>Belinda Aitken, Jamie-Lee Dwyer &amp; Cathy </a:t>
            </a:r>
            <a:r>
              <a:rPr lang="en-AU" sz="1700" b="0" i="0" u="none" strike="noStrike" cap="none" dirty="0" err="1">
                <a:solidFill>
                  <a:srgbClr val="F3F3F3"/>
                </a:solidFill>
                <a:latin typeface="Arial"/>
                <a:ea typeface="Arial"/>
                <a:cs typeface="Arial"/>
                <a:sym typeface="Arial"/>
              </a:rPr>
              <a:t>Bucolo</a:t>
            </a:r>
            <a:endParaRPr sz="1700" b="0" i="0" u="none" strike="noStrike" cap="none" dirty="0">
              <a:solidFill>
                <a:srgbClr val="F3F3F3"/>
              </a:solidFill>
              <a:latin typeface="Arial"/>
              <a:ea typeface="Arial"/>
              <a:cs typeface="Arial"/>
              <a:sym typeface="Arial"/>
            </a:endParaRPr>
          </a:p>
        </p:txBody>
      </p:sp>
      <p:pic>
        <p:nvPicPr>
          <p:cNvPr id="156" name="Google Shape;156;p26"/>
          <p:cNvPicPr preferRelativeResize="0"/>
          <p:nvPr/>
        </p:nvPicPr>
        <p:blipFill rotWithShape="1">
          <a:blip r:embed="rId3">
            <a:alphaModFix/>
          </a:blip>
          <a:srcRect/>
          <a:stretch/>
        </p:blipFill>
        <p:spPr>
          <a:xfrm>
            <a:off x="116731" y="182013"/>
            <a:ext cx="1765857" cy="5727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5"/>
          <p:cNvSpPr txBox="1"/>
          <p:nvPr/>
        </p:nvSpPr>
        <p:spPr>
          <a:xfrm>
            <a:off x="-3700" y="4796"/>
            <a:ext cx="91477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900" b="1" i="0" u="none" strike="noStrike" cap="none" dirty="0">
                <a:solidFill>
                  <a:srgbClr val="FFFFFF"/>
                </a:solidFill>
                <a:latin typeface="Montserrat"/>
                <a:ea typeface="Montserrat"/>
                <a:cs typeface="Montserrat"/>
                <a:sym typeface="Montserrat"/>
              </a:rPr>
              <a:t>Specialist Disability Accommodation  (SDA)</a:t>
            </a:r>
            <a:endParaRPr sz="2900" b="1" i="0" u="none" strike="noStrike" cap="none" dirty="0">
              <a:solidFill>
                <a:srgbClr val="FFFFFF"/>
              </a:solidFill>
              <a:latin typeface="Montserrat"/>
              <a:ea typeface="Montserrat"/>
              <a:cs typeface="Montserrat"/>
              <a:sym typeface="Montserrat"/>
            </a:endParaRPr>
          </a:p>
        </p:txBody>
      </p:sp>
      <p:sp>
        <p:nvSpPr>
          <p:cNvPr id="243" name="Google Shape;243;p35"/>
          <p:cNvSpPr txBox="1"/>
          <p:nvPr/>
        </p:nvSpPr>
        <p:spPr>
          <a:xfrm>
            <a:off x="711200" y="902288"/>
            <a:ext cx="7805700" cy="1428600"/>
          </a:xfrm>
          <a:prstGeom prst="rect">
            <a:avLst/>
          </a:prstGeom>
          <a:noFill/>
          <a:ln>
            <a:noFill/>
          </a:ln>
        </p:spPr>
        <p:txBody>
          <a:bodyPr spcFirstLastPara="1" wrap="square" lIns="91425" tIns="91425" rIns="91425" bIns="91425" anchor="t" anchorCtr="0">
            <a:noAutofit/>
          </a:bodyPr>
          <a:lstStyle/>
          <a:p>
            <a:pPr marL="0" marR="0" lvl="0" indent="0" algn="ctr" rtl="0">
              <a:lnSpc>
                <a:spcPct val="115000"/>
              </a:lnSpc>
              <a:spcBef>
                <a:spcPts val="0"/>
              </a:spcBef>
              <a:spcAft>
                <a:spcPts val="0"/>
              </a:spcAft>
              <a:buClr>
                <a:srgbClr val="000000"/>
              </a:buClr>
              <a:buSzPts val="2400"/>
              <a:buFont typeface="Arial"/>
              <a:buNone/>
            </a:pPr>
            <a:r>
              <a:rPr lang="en-AU" sz="2400" b="1" i="0" u="none" strike="noStrike" cap="none">
                <a:solidFill>
                  <a:srgbClr val="000000"/>
                </a:solidFill>
                <a:latin typeface="Proxima Nova"/>
                <a:ea typeface="Proxima Nova"/>
                <a:cs typeface="Proxima Nova"/>
                <a:sym typeface="Proxima Nova"/>
              </a:rPr>
              <a:t>Specialist Disability Accommodation </a:t>
            </a:r>
            <a:r>
              <a:rPr lang="en-AU" sz="2400" b="0" i="0" u="none" strike="noStrike" cap="none">
                <a:solidFill>
                  <a:srgbClr val="000000"/>
                </a:solidFill>
                <a:latin typeface="Proxima Nova"/>
                <a:ea typeface="Proxima Nova"/>
                <a:cs typeface="Proxima Nova"/>
                <a:sym typeface="Proxima Nova"/>
              </a:rPr>
              <a:t>is </a:t>
            </a:r>
            <a:endParaRPr sz="1400" b="0" i="0" u="none" strike="noStrike" cap="none">
              <a:solidFill>
                <a:srgbClr val="000000"/>
              </a:solidFill>
              <a:latin typeface="Proxima Nova"/>
              <a:ea typeface="Proxima Nova"/>
              <a:cs typeface="Proxima Nova"/>
              <a:sym typeface="Proxima Nova"/>
            </a:endParaRPr>
          </a:p>
          <a:p>
            <a:pPr marL="0" marR="0" lvl="0" indent="0" algn="ctr" rtl="0">
              <a:lnSpc>
                <a:spcPct val="115000"/>
              </a:lnSpc>
              <a:spcBef>
                <a:spcPts val="0"/>
              </a:spcBef>
              <a:spcAft>
                <a:spcPts val="0"/>
              </a:spcAft>
              <a:buClr>
                <a:srgbClr val="000000"/>
              </a:buClr>
              <a:buSzPts val="2400"/>
              <a:buFont typeface="Arial"/>
              <a:buNone/>
            </a:pPr>
            <a:r>
              <a:rPr lang="en-AU" sz="2400" b="0" i="0" u="none" strike="noStrike" cap="none">
                <a:solidFill>
                  <a:srgbClr val="000000"/>
                </a:solidFill>
                <a:latin typeface="Proxima Nova"/>
                <a:ea typeface="Proxima Nova"/>
                <a:cs typeface="Proxima Nova"/>
                <a:sym typeface="Proxima Nova"/>
              </a:rPr>
              <a:t>housing for people who have an extreme functional impairment or very high support needs. </a:t>
            </a:r>
            <a:endParaRPr sz="1400" b="0" i="0" u="none" strike="noStrike" cap="none">
              <a:solidFill>
                <a:srgbClr val="000000"/>
              </a:solidFill>
              <a:latin typeface="Proxima Nova"/>
              <a:ea typeface="Proxima Nova"/>
              <a:cs typeface="Proxima Nova"/>
              <a:sym typeface="Proxima Nova"/>
            </a:endParaRPr>
          </a:p>
          <a:p>
            <a:pPr marL="0" marR="0" lvl="0" indent="0" algn="l" rtl="0">
              <a:lnSpc>
                <a:spcPct val="115000"/>
              </a:lnSpc>
              <a:spcBef>
                <a:spcPts val="0"/>
              </a:spcBef>
              <a:spcAft>
                <a:spcPts val="0"/>
              </a:spcAft>
              <a:buClr>
                <a:srgbClr val="000000"/>
              </a:buClr>
              <a:buSzPts val="1800"/>
              <a:buFont typeface="Arial"/>
              <a:buNone/>
            </a:pPr>
            <a:endParaRPr sz="1800" b="0" i="0" u="none" strike="noStrike" cap="none">
              <a:solidFill>
                <a:srgbClr val="02558E"/>
              </a:solidFill>
              <a:latin typeface="Helvetica Neue"/>
              <a:ea typeface="Helvetica Neue"/>
              <a:cs typeface="Helvetica Neue"/>
              <a:sym typeface="Helvetica Neue"/>
            </a:endParaRPr>
          </a:p>
        </p:txBody>
      </p:sp>
      <p:sp>
        <p:nvSpPr>
          <p:cNvPr id="244" name="Google Shape;244;p35"/>
          <p:cNvSpPr txBox="1"/>
          <p:nvPr/>
        </p:nvSpPr>
        <p:spPr>
          <a:xfrm>
            <a:off x="436850" y="4663217"/>
            <a:ext cx="548700" cy="393600"/>
          </a:xfrm>
          <a:prstGeom prst="rect">
            <a:avLst/>
          </a:prstGeom>
          <a:noFill/>
          <a:ln>
            <a:noFill/>
          </a:ln>
        </p:spPr>
        <p:txBody>
          <a:bodyPr spcFirstLastPara="1" wrap="square" lIns="48200" tIns="24100" rIns="48200" bIns="24100" anchor="ctr" anchorCtr="0">
            <a:noAutofit/>
          </a:bodyPr>
          <a:lstStyle/>
          <a:p>
            <a:pPr marL="0" marR="0" lvl="0" indent="0" algn="l" rtl="0">
              <a:lnSpc>
                <a:spcPct val="100000"/>
              </a:lnSpc>
              <a:spcBef>
                <a:spcPts val="0"/>
              </a:spcBef>
              <a:spcAft>
                <a:spcPts val="0"/>
              </a:spcAft>
              <a:buClr>
                <a:srgbClr val="000000"/>
              </a:buClr>
              <a:buSzPts val="800"/>
              <a:buFont typeface="Arial"/>
              <a:buNone/>
            </a:pPr>
            <a:fld id="{00000000-1234-1234-1234-123412341234}" type="slidenum">
              <a:rPr lang="en-AU" sz="800" b="0" i="0" u="none" strike="noStrike" cap="none">
                <a:solidFill>
                  <a:srgbClr val="000000"/>
                </a:solidFill>
                <a:latin typeface="Arial"/>
                <a:ea typeface="Arial"/>
                <a:cs typeface="Arial"/>
                <a:sym typeface="Arial"/>
              </a:rPr>
              <a:t>10</a:t>
            </a:fld>
            <a:endParaRPr sz="800" b="0" i="0" u="none" strike="noStrike" cap="none">
              <a:solidFill>
                <a:srgbClr val="000000"/>
              </a:solidFill>
              <a:latin typeface="Arial"/>
              <a:ea typeface="Arial"/>
              <a:cs typeface="Arial"/>
              <a:sym typeface="Arial"/>
            </a:endParaRPr>
          </a:p>
        </p:txBody>
      </p:sp>
      <p:pic>
        <p:nvPicPr>
          <p:cNvPr id="245" name="Google Shape;245;p35"/>
          <p:cNvPicPr preferRelativeResize="0"/>
          <p:nvPr/>
        </p:nvPicPr>
        <p:blipFill rotWithShape="1">
          <a:blip r:embed="rId3">
            <a:alphaModFix/>
          </a:blip>
          <a:srcRect l="13614"/>
          <a:stretch/>
        </p:blipFill>
        <p:spPr>
          <a:xfrm>
            <a:off x="6095625" y="2496850"/>
            <a:ext cx="3048375" cy="2646675"/>
          </a:xfrm>
          <a:prstGeom prst="rect">
            <a:avLst/>
          </a:prstGeom>
          <a:noFill/>
          <a:ln>
            <a:noFill/>
          </a:ln>
        </p:spPr>
      </p:pic>
      <p:pic>
        <p:nvPicPr>
          <p:cNvPr id="246" name="Google Shape;246;p35"/>
          <p:cNvPicPr preferRelativeResize="0"/>
          <p:nvPr/>
        </p:nvPicPr>
        <p:blipFill rotWithShape="1">
          <a:blip r:embed="rId4">
            <a:alphaModFix/>
          </a:blip>
          <a:srcRect/>
          <a:stretch/>
        </p:blipFill>
        <p:spPr>
          <a:xfrm>
            <a:off x="0" y="2496821"/>
            <a:ext cx="3002076" cy="2646676"/>
          </a:xfrm>
          <a:prstGeom prst="rect">
            <a:avLst/>
          </a:prstGeom>
          <a:noFill/>
          <a:ln>
            <a:noFill/>
          </a:ln>
        </p:spPr>
      </p:pic>
      <p:pic>
        <p:nvPicPr>
          <p:cNvPr id="247" name="Google Shape;247;p35"/>
          <p:cNvPicPr preferRelativeResize="0"/>
          <p:nvPr/>
        </p:nvPicPr>
        <p:blipFill rotWithShape="1">
          <a:blip r:embed="rId5">
            <a:alphaModFix/>
          </a:blip>
          <a:srcRect/>
          <a:stretch/>
        </p:blipFill>
        <p:spPr>
          <a:xfrm>
            <a:off x="3099797" y="2496852"/>
            <a:ext cx="2898102" cy="26466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6"/>
          <p:cNvSpPr txBox="1">
            <a:spLocks noGrp="1"/>
          </p:cNvSpPr>
          <p:nvPr>
            <p:ph type="title"/>
          </p:nvPr>
        </p:nvSpPr>
        <p:spPr>
          <a:xfrm>
            <a:off x="104785" y="44497"/>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2800"/>
              <a:buNone/>
            </a:pPr>
            <a:r>
              <a:rPr lang="en-AU" sz="2900" dirty="0">
                <a:latin typeface="Montserrat" pitchFamily="2" charset="77"/>
              </a:rPr>
              <a:t>Supported Independent Living (SIL)</a:t>
            </a:r>
            <a:endParaRPr sz="2900" dirty="0">
              <a:latin typeface="Montserrat" pitchFamily="2" charset="77"/>
            </a:endParaRPr>
          </a:p>
        </p:txBody>
      </p:sp>
      <p:sp>
        <p:nvSpPr>
          <p:cNvPr id="253" name="Google Shape;253;p36"/>
          <p:cNvSpPr txBox="1">
            <a:spLocks noGrp="1"/>
          </p:cNvSpPr>
          <p:nvPr>
            <p:ph type="body" idx="4294967295"/>
          </p:nvPr>
        </p:nvSpPr>
        <p:spPr>
          <a:xfrm>
            <a:off x="923812" y="1023076"/>
            <a:ext cx="6254750" cy="3398838"/>
          </a:xfrm>
          <a:prstGeom prst="rect">
            <a:avLst/>
          </a:prstGeom>
          <a:noFill/>
          <a:ln>
            <a:noFill/>
          </a:ln>
        </p:spPr>
        <p:txBody>
          <a:bodyPr spcFirstLastPara="1" wrap="square" lIns="0" tIns="0" rIns="0" bIns="0" anchor="t" anchorCtr="0">
            <a:noAutofit/>
          </a:bodyPr>
          <a:lstStyle/>
          <a:p>
            <a:pPr marL="0" lvl="0" indent="0" algn="ctr" rtl="0">
              <a:lnSpc>
                <a:spcPct val="110000"/>
              </a:lnSpc>
              <a:spcBef>
                <a:spcPts val="0"/>
              </a:spcBef>
              <a:spcAft>
                <a:spcPts val="0"/>
              </a:spcAft>
              <a:buSzPts val="1800"/>
              <a:buNone/>
            </a:pPr>
            <a:endParaRPr dirty="0"/>
          </a:p>
          <a:p>
            <a:pPr marL="0" lvl="0" indent="0" algn="ctr" rtl="0">
              <a:lnSpc>
                <a:spcPct val="110000"/>
              </a:lnSpc>
              <a:spcBef>
                <a:spcPts val="0"/>
              </a:spcBef>
              <a:spcAft>
                <a:spcPts val="0"/>
              </a:spcAft>
              <a:buSzPts val="4500"/>
              <a:buNone/>
            </a:pPr>
            <a:r>
              <a:rPr lang="en-AU" sz="3200" b="1" dirty="0">
                <a:solidFill>
                  <a:srgbClr val="000000"/>
                </a:solidFill>
                <a:latin typeface="Proxima Nova"/>
                <a:ea typeface="Proxima Nova"/>
                <a:cs typeface="Proxima Nova"/>
                <a:sym typeface="Proxima Nova"/>
              </a:rPr>
              <a:t>Supported Independent Living </a:t>
            </a:r>
            <a:r>
              <a:rPr lang="en-AU" sz="3200" dirty="0">
                <a:solidFill>
                  <a:srgbClr val="000000"/>
                </a:solidFill>
                <a:latin typeface="Proxima Nova"/>
                <a:ea typeface="Proxima Nova"/>
                <a:cs typeface="Proxima Nova"/>
                <a:sym typeface="Proxima Nova"/>
              </a:rPr>
              <a:t>is the support for a person to live as independently as possible. This support, when called ‘SIL’ is usually shared.</a:t>
            </a:r>
            <a:endParaRPr sz="3200" dirty="0">
              <a:solidFill>
                <a:srgbClr val="000000"/>
              </a:solidFill>
              <a:latin typeface="Proxima Nova"/>
              <a:ea typeface="Proxima Nova"/>
              <a:cs typeface="Proxima Nova"/>
              <a:sym typeface="Proxima Nova"/>
            </a:endParaRPr>
          </a:p>
        </p:txBody>
      </p:sp>
      <p:sp>
        <p:nvSpPr>
          <p:cNvPr id="254" name="Google Shape;254;p36"/>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r" rtl="0">
              <a:lnSpc>
                <a:spcPct val="100000"/>
              </a:lnSpc>
              <a:spcBef>
                <a:spcPts val="0"/>
              </a:spcBef>
              <a:spcAft>
                <a:spcPts val="0"/>
              </a:spcAft>
              <a:buSzPts val="1000"/>
              <a:buNone/>
            </a:pPr>
            <a:fld id="{00000000-1234-1234-1234-123412341234}" type="slidenum">
              <a:rPr lang="en-AU"/>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37"/>
          <p:cNvSpPr txBox="1"/>
          <p:nvPr/>
        </p:nvSpPr>
        <p:spPr>
          <a:xfrm>
            <a:off x="1143000" y="1278831"/>
            <a:ext cx="6858000" cy="346249"/>
          </a:xfrm>
          <a:prstGeom prst="rect">
            <a:avLst/>
          </a:prstGeom>
          <a:solidFill>
            <a:schemeClr val="lt1"/>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Housing              			      Support</a:t>
            </a:r>
            <a:endParaRPr sz="738" b="0" i="0" u="none" strike="noStrike" cap="none" dirty="0">
              <a:solidFill>
                <a:srgbClr val="000000"/>
              </a:solidFill>
              <a:latin typeface="Arial"/>
              <a:ea typeface="Arial"/>
              <a:cs typeface="Arial"/>
              <a:sym typeface="Arial"/>
            </a:endParaRPr>
          </a:p>
        </p:txBody>
      </p:sp>
      <p:sp>
        <p:nvSpPr>
          <p:cNvPr id="260" name="Google Shape;260;p37"/>
          <p:cNvSpPr txBox="1"/>
          <p:nvPr/>
        </p:nvSpPr>
        <p:spPr>
          <a:xfrm>
            <a:off x="1075268" y="2867126"/>
            <a:ext cx="6858000" cy="346249"/>
          </a:xfrm>
          <a:prstGeom prst="rect">
            <a:avLst/>
          </a:prstGeom>
          <a:solidFill>
            <a:srgbClr val="D8D8D8"/>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1" i="0" u="none" strike="noStrike" cap="none" dirty="0">
                <a:solidFill>
                  <a:srgbClr val="000000"/>
                </a:solidFill>
                <a:latin typeface="Helvetica Neue Light"/>
                <a:ea typeface="Helvetica Neue Light"/>
                <a:cs typeface="Helvetica Neue Light"/>
                <a:sym typeface="Helvetica Neue Light"/>
              </a:rPr>
              <a:t>Housing Provider    		                    Support Provider</a:t>
            </a:r>
            <a:endParaRPr sz="738" b="0" i="0" u="none" strike="noStrike" cap="none" dirty="0">
              <a:solidFill>
                <a:srgbClr val="000000"/>
              </a:solidFill>
              <a:latin typeface="Arial"/>
              <a:ea typeface="Arial"/>
              <a:cs typeface="Arial"/>
              <a:sym typeface="Arial"/>
            </a:endParaRPr>
          </a:p>
        </p:txBody>
      </p:sp>
      <p:sp>
        <p:nvSpPr>
          <p:cNvPr id="261" name="Google Shape;261;p37"/>
          <p:cNvSpPr txBox="1">
            <a:spLocks noGrp="1"/>
          </p:cNvSpPr>
          <p:nvPr>
            <p:ph type="title"/>
          </p:nvPr>
        </p:nvSpPr>
        <p:spPr>
          <a:xfrm>
            <a:off x="119966" y="50273"/>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2800"/>
              <a:buNone/>
            </a:pPr>
            <a:r>
              <a:rPr lang="en-AU" sz="2900" dirty="0">
                <a:latin typeface="Montserrat" pitchFamily="2" charset="77"/>
              </a:rPr>
              <a:t>Housing &amp; Support</a:t>
            </a:r>
            <a:endParaRPr sz="2900" dirty="0">
              <a:latin typeface="Montserrat" pitchFamily="2" charset="77"/>
            </a:endParaRPr>
          </a:p>
        </p:txBody>
      </p:sp>
      <p:sp>
        <p:nvSpPr>
          <p:cNvPr id="262" name="Google Shape;262;p37"/>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r" rtl="0">
              <a:lnSpc>
                <a:spcPct val="100000"/>
              </a:lnSpc>
              <a:spcBef>
                <a:spcPts val="0"/>
              </a:spcBef>
              <a:spcAft>
                <a:spcPts val="0"/>
              </a:spcAft>
              <a:buSzPts val="1000"/>
              <a:buNone/>
            </a:pPr>
            <a:fld id="{00000000-1234-1234-1234-123412341234}" type="slidenum">
              <a:rPr lang="en-AU"/>
              <a:t>12</a:t>
            </a:fld>
            <a:endParaRPr/>
          </a:p>
        </p:txBody>
      </p:sp>
      <p:sp>
        <p:nvSpPr>
          <p:cNvPr id="263" name="Google Shape;263;p37"/>
          <p:cNvSpPr/>
          <p:nvPr/>
        </p:nvSpPr>
        <p:spPr>
          <a:xfrm>
            <a:off x="4488650" y="2397273"/>
            <a:ext cx="166700" cy="348954"/>
          </a:xfrm>
          <a:prstGeom prst="rect">
            <a:avLst/>
          </a:prstGeom>
          <a:no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None/>
            </a:pPr>
            <a:r>
              <a:rPr lang="en-AU" sz="1951" b="0" i="0" u="none" strike="noStrike" cap="none">
                <a:solidFill>
                  <a:srgbClr val="000000"/>
                </a:solidFill>
                <a:latin typeface="Helvetica Neue Light"/>
                <a:ea typeface="Helvetica Neue Light"/>
                <a:cs typeface="Helvetica Neue Light"/>
                <a:sym typeface="Helvetica Neue Light"/>
              </a:rPr>
              <a:t> </a:t>
            </a:r>
            <a:endParaRPr sz="1951" b="0" i="0" u="none" strike="noStrike" cap="none">
              <a:solidFill>
                <a:srgbClr val="000000"/>
              </a:solidFill>
              <a:latin typeface="Helvetica Neue Light"/>
              <a:ea typeface="Helvetica Neue Light"/>
              <a:cs typeface="Helvetica Neue Light"/>
              <a:sym typeface="Helvetica Neue Light"/>
            </a:endParaRPr>
          </a:p>
        </p:txBody>
      </p:sp>
      <p:pic>
        <p:nvPicPr>
          <p:cNvPr id="264" name="Google Shape;264;p37"/>
          <p:cNvPicPr preferRelativeResize="0"/>
          <p:nvPr/>
        </p:nvPicPr>
        <p:blipFill rotWithShape="1">
          <a:blip r:embed="rId3">
            <a:alphaModFix/>
          </a:blip>
          <a:srcRect/>
          <a:stretch/>
        </p:blipFill>
        <p:spPr>
          <a:xfrm>
            <a:off x="3600896" y="3310700"/>
            <a:ext cx="1942207" cy="1667620"/>
          </a:xfrm>
          <a:prstGeom prst="rect">
            <a:avLst/>
          </a:prstGeom>
          <a:noFill/>
          <a:ln>
            <a:noFill/>
          </a:ln>
        </p:spPr>
      </p:pic>
      <p:pic>
        <p:nvPicPr>
          <p:cNvPr id="265" name="Google Shape;265;p37"/>
          <p:cNvPicPr preferRelativeResize="0"/>
          <p:nvPr/>
        </p:nvPicPr>
        <p:blipFill rotWithShape="1">
          <a:blip r:embed="rId4">
            <a:alphaModFix/>
          </a:blip>
          <a:srcRect/>
          <a:stretch/>
        </p:blipFill>
        <p:spPr>
          <a:xfrm>
            <a:off x="3915492" y="1477585"/>
            <a:ext cx="1313016" cy="131301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8"/>
          <p:cNvSpPr txBox="1">
            <a:spLocks noGrp="1"/>
          </p:cNvSpPr>
          <p:nvPr>
            <p:ph type="title"/>
          </p:nvPr>
        </p:nvSpPr>
        <p:spPr>
          <a:xfrm>
            <a:off x="44355" y="31943"/>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AU" sz="2900" dirty="0">
                <a:latin typeface="Montserrat"/>
                <a:ea typeface="Montserrat"/>
                <a:cs typeface="Montserrat"/>
                <a:sym typeface="Montserrat"/>
              </a:rPr>
              <a:t>  The question on our minds</a:t>
            </a:r>
            <a:endParaRPr sz="2900" dirty="0">
              <a:latin typeface="Montserrat"/>
              <a:ea typeface="Montserrat"/>
              <a:cs typeface="Montserrat"/>
              <a:sym typeface="Montserrat"/>
            </a:endParaRPr>
          </a:p>
        </p:txBody>
      </p:sp>
      <p:sp>
        <p:nvSpPr>
          <p:cNvPr id="271" name="Google Shape;271;p38"/>
          <p:cNvSpPr txBox="1">
            <a:spLocks noGrp="1"/>
          </p:cNvSpPr>
          <p:nvPr>
            <p:ph type="body" idx="4294967295"/>
          </p:nvPr>
        </p:nvSpPr>
        <p:spPr>
          <a:xfrm>
            <a:off x="1300186" y="872331"/>
            <a:ext cx="6254750" cy="3398838"/>
          </a:xfrm>
          <a:prstGeom prst="rect">
            <a:avLst/>
          </a:prstGeom>
          <a:noFill/>
          <a:ln>
            <a:noFill/>
          </a:ln>
        </p:spPr>
        <p:txBody>
          <a:bodyPr spcFirstLastPara="1" wrap="square" lIns="0" tIns="0" rIns="0" bIns="0" anchor="t" anchorCtr="0">
            <a:noAutofit/>
          </a:bodyPr>
          <a:lstStyle/>
          <a:p>
            <a:pPr marL="0" lvl="0" indent="0" algn="ctr" rtl="0">
              <a:lnSpc>
                <a:spcPct val="120000"/>
              </a:lnSpc>
              <a:spcBef>
                <a:spcPts val="0"/>
              </a:spcBef>
              <a:spcAft>
                <a:spcPts val="0"/>
              </a:spcAft>
              <a:buClr>
                <a:srgbClr val="747474"/>
              </a:buClr>
              <a:buSzPts val="7200"/>
              <a:buNone/>
            </a:pPr>
            <a:endParaRPr sz="5062" b="1" dirty="0"/>
          </a:p>
          <a:p>
            <a:pPr marL="0" lvl="0" indent="0" algn="ctr" rtl="0">
              <a:lnSpc>
                <a:spcPct val="120000"/>
              </a:lnSpc>
              <a:spcBef>
                <a:spcPts val="1055"/>
              </a:spcBef>
              <a:spcAft>
                <a:spcPts val="0"/>
              </a:spcAft>
              <a:buClr>
                <a:srgbClr val="747474"/>
              </a:buClr>
              <a:buSzPts val="7200"/>
              <a:buNone/>
            </a:pPr>
            <a:r>
              <a:rPr lang="en-AU" sz="5062" b="1" dirty="0"/>
              <a:t>CAN YOU “LIVE IN SIL”?</a:t>
            </a:r>
            <a:endParaRPr dirty="0"/>
          </a:p>
        </p:txBody>
      </p:sp>
      <p:sp>
        <p:nvSpPr>
          <p:cNvPr id="272" name="Google Shape;272;p38"/>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l" rtl="0">
              <a:lnSpc>
                <a:spcPct val="100000"/>
              </a:lnSpc>
              <a:spcBef>
                <a:spcPts val="0"/>
              </a:spcBef>
              <a:spcAft>
                <a:spcPts val="0"/>
              </a:spcAft>
              <a:buSzPts val="1200"/>
              <a:buNone/>
            </a:pPr>
            <a:fld id="{00000000-1234-1234-1234-123412341234}" type="slidenum">
              <a:rPr lang="en-AU" sz="633">
                <a:solidFill>
                  <a:srgbClr val="888888"/>
                </a:solidFill>
                <a:latin typeface="Helvetica Neue Light"/>
                <a:ea typeface="Helvetica Neue Light"/>
                <a:cs typeface="Helvetica Neue Light"/>
                <a:sym typeface="Helvetica Neue Light"/>
              </a:rPr>
              <a:t>13</a:t>
            </a:fld>
            <a:endParaRPr sz="633">
              <a:solidFill>
                <a:srgbClr val="888888"/>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1">
                                            <p:txEl>
                                              <p:pRg st="1" end="1"/>
                                            </p:txEl>
                                          </p:spTgt>
                                        </p:tgtEl>
                                        <p:attrNameLst>
                                          <p:attrName>style.visibility</p:attrName>
                                        </p:attrNameLst>
                                      </p:cBhvr>
                                      <p:to>
                                        <p:strVal val="visible"/>
                                      </p:to>
                                    </p:set>
                                    <p:anim calcmode="lin" valueType="num">
                                      <p:cBhvr additive="base">
                                        <p:cTn id="7" dur="500" fill="hold"/>
                                        <p:tgtEl>
                                          <p:spTgt spid="27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9"/>
          <p:cNvSpPr txBox="1"/>
          <p:nvPr/>
        </p:nvSpPr>
        <p:spPr>
          <a:xfrm>
            <a:off x="311700" y="1008351"/>
            <a:ext cx="8520600" cy="346249"/>
          </a:xfrm>
          <a:prstGeom prst="rect">
            <a:avLst/>
          </a:prstGeom>
          <a:solidFill>
            <a:schemeClr val="lt1"/>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Housing	      Lives alone or with people without disability    	 Support</a:t>
            </a:r>
            <a:endParaRPr sz="738" b="0" i="0" u="none" strike="noStrike" cap="none" dirty="0">
              <a:solidFill>
                <a:srgbClr val="000000"/>
              </a:solidFill>
              <a:latin typeface="Arial"/>
              <a:ea typeface="Arial"/>
              <a:cs typeface="Arial"/>
              <a:sym typeface="Arial"/>
            </a:endParaRPr>
          </a:p>
        </p:txBody>
      </p:sp>
      <p:sp>
        <p:nvSpPr>
          <p:cNvPr id="278" name="Google Shape;278;p39"/>
          <p:cNvSpPr txBox="1"/>
          <p:nvPr/>
        </p:nvSpPr>
        <p:spPr>
          <a:xfrm>
            <a:off x="851463" y="2234352"/>
            <a:ext cx="7274371" cy="346249"/>
          </a:xfrm>
          <a:prstGeom prst="rect">
            <a:avLst/>
          </a:prstGeom>
          <a:solidFill>
            <a:srgbClr val="D8D8D8"/>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1" i="0" u="none" strike="noStrike" cap="none" dirty="0">
                <a:solidFill>
                  <a:srgbClr val="000000"/>
                </a:solidFill>
                <a:latin typeface="Helvetica Neue Light"/>
                <a:ea typeface="Helvetica Neue Light"/>
                <a:cs typeface="Helvetica Neue Light"/>
                <a:sym typeface="Helvetica Neue Light"/>
              </a:rPr>
              <a:t>Housing Provider     			         Support Provider</a:t>
            </a:r>
            <a:endParaRPr sz="738" b="0" i="0" u="none" strike="noStrike" cap="none" dirty="0">
              <a:solidFill>
                <a:srgbClr val="000000"/>
              </a:solidFill>
              <a:latin typeface="Arial"/>
              <a:ea typeface="Arial"/>
              <a:cs typeface="Arial"/>
              <a:sym typeface="Arial"/>
            </a:endParaRPr>
          </a:p>
        </p:txBody>
      </p:sp>
      <p:sp>
        <p:nvSpPr>
          <p:cNvPr id="279" name="Google Shape;279;p39"/>
          <p:cNvSpPr txBox="1">
            <a:spLocks noGrp="1"/>
          </p:cNvSpPr>
          <p:nvPr>
            <p:ph type="title"/>
          </p:nvPr>
        </p:nvSpPr>
        <p:spPr>
          <a:xfrm>
            <a:off x="98947" y="72668"/>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2800"/>
              <a:buNone/>
            </a:pPr>
            <a:r>
              <a:rPr lang="en-AU" dirty="0">
                <a:latin typeface="Montserrat" pitchFamily="2" charset="77"/>
              </a:rPr>
              <a:t>Housing &amp; Support: ‘Mainstream’ + Core Supports</a:t>
            </a:r>
            <a:endParaRPr dirty="0">
              <a:latin typeface="Montserrat" pitchFamily="2" charset="77"/>
            </a:endParaRPr>
          </a:p>
        </p:txBody>
      </p:sp>
      <p:sp>
        <p:nvSpPr>
          <p:cNvPr id="280" name="Google Shape;280;p39"/>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r" rtl="0">
              <a:lnSpc>
                <a:spcPct val="100000"/>
              </a:lnSpc>
              <a:spcBef>
                <a:spcPts val="0"/>
              </a:spcBef>
              <a:spcAft>
                <a:spcPts val="0"/>
              </a:spcAft>
              <a:buSzPts val="1000"/>
              <a:buNone/>
            </a:pPr>
            <a:fld id="{00000000-1234-1234-1234-123412341234}" type="slidenum">
              <a:rPr lang="en-AU"/>
              <a:t>14</a:t>
            </a:fld>
            <a:endParaRPr/>
          </a:p>
        </p:txBody>
      </p:sp>
      <p:sp>
        <p:nvSpPr>
          <p:cNvPr id="281" name="Google Shape;281;p39"/>
          <p:cNvSpPr/>
          <p:nvPr/>
        </p:nvSpPr>
        <p:spPr>
          <a:xfrm>
            <a:off x="4488650" y="2397273"/>
            <a:ext cx="166700" cy="348954"/>
          </a:xfrm>
          <a:prstGeom prst="rect">
            <a:avLst/>
          </a:prstGeom>
          <a:no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None/>
            </a:pPr>
            <a:r>
              <a:rPr lang="en-AU" sz="1951" b="0" i="0" u="none" strike="noStrike" cap="none">
                <a:solidFill>
                  <a:srgbClr val="000000"/>
                </a:solidFill>
                <a:latin typeface="Helvetica Neue Light"/>
                <a:ea typeface="Helvetica Neue Light"/>
                <a:cs typeface="Helvetica Neue Light"/>
                <a:sym typeface="Helvetica Neue Light"/>
              </a:rPr>
              <a:t> </a:t>
            </a:r>
            <a:endParaRPr sz="1951" b="0" i="0" u="none" strike="noStrike" cap="none">
              <a:solidFill>
                <a:srgbClr val="000000"/>
              </a:solidFill>
              <a:latin typeface="Helvetica Neue Light"/>
              <a:ea typeface="Helvetica Neue Light"/>
              <a:cs typeface="Helvetica Neue Light"/>
              <a:sym typeface="Helvetica Neue Light"/>
            </a:endParaRPr>
          </a:p>
        </p:txBody>
      </p:sp>
      <p:pic>
        <p:nvPicPr>
          <p:cNvPr id="282" name="Google Shape;282;p39"/>
          <p:cNvPicPr preferRelativeResize="0"/>
          <p:nvPr/>
        </p:nvPicPr>
        <p:blipFill rotWithShape="1">
          <a:blip r:embed="rId3">
            <a:alphaModFix/>
          </a:blip>
          <a:srcRect/>
          <a:stretch/>
        </p:blipFill>
        <p:spPr>
          <a:xfrm>
            <a:off x="3517546" y="2929223"/>
            <a:ext cx="1942207" cy="1667620"/>
          </a:xfrm>
          <a:prstGeom prst="rect">
            <a:avLst/>
          </a:prstGeom>
          <a:noFill/>
          <a:ln>
            <a:noFill/>
          </a:ln>
        </p:spPr>
      </p:pic>
      <p:sp>
        <p:nvSpPr>
          <p:cNvPr id="283" name="Google Shape;283;p39"/>
          <p:cNvSpPr txBox="1"/>
          <p:nvPr/>
        </p:nvSpPr>
        <p:spPr>
          <a:xfrm>
            <a:off x="1139930" y="3580165"/>
            <a:ext cx="2269899" cy="346249"/>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Own Home/ Private rental/ Public housing/ Community housing/NRAS</a:t>
            </a:r>
            <a:endParaRPr sz="738"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738" b="0" i="0" u="none" strike="noStrike" cap="none" dirty="0">
              <a:solidFill>
                <a:srgbClr val="000000"/>
              </a:solidFill>
              <a:latin typeface="Arial"/>
              <a:ea typeface="Arial"/>
              <a:cs typeface="Arial"/>
              <a:sym typeface="Arial"/>
            </a:endParaRPr>
          </a:p>
        </p:txBody>
      </p:sp>
      <p:sp>
        <p:nvSpPr>
          <p:cNvPr id="284" name="Google Shape;284;p39"/>
          <p:cNvSpPr txBox="1"/>
          <p:nvPr/>
        </p:nvSpPr>
        <p:spPr>
          <a:xfrm>
            <a:off x="5909211" y="3178351"/>
            <a:ext cx="2354089" cy="1006286"/>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None/>
            </a:pPr>
            <a:r>
              <a:rPr lang="en-AU" sz="1687" b="0" i="0" u="none" strike="noStrike" cap="none" dirty="0">
                <a:solidFill>
                  <a:srgbClr val="000000"/>
                </a:solidFill>
                <a:latin typeface="Helvetica Neue Light"/>
                <a:ea typeface="Helvetica Neue Light"/>
                <a:cs typeface="Helvetica Neue Light"/>
                <a:sym typeface="Helvetica Neue Light"/>
              </a:rPr>
              <a:t> </a:t>
            </a:r>
            <a:endParaRPr sz="738"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AU" sz="1900" b="0" i="0" u="none" strike="noStrike" cap="none" dirty="0">
                <a:solidFill>
                  <a:srgbClr val="000000"/>
                </a:solidFill>
                <a:latin typeface="Helvetica Neue Light"/>
                <a:ea typeface="Helvetica Neue Light"/>
                <a:cs typeface="Helvetica Neue Light"/>
                <a:sym typeface="Helvetica Neue Light"/>
              </a:rPr>
              <a:t>1 or more Assistance with Daily Living</a:t>
            </a:r>
            <a:endParaRPr sz="19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None/>
            </a:pPr>
            <a:r>
              <a:rPr lang="en-AU" sz="1900" b="0" i="0" u="none" strike="noStrike" cap="none" dirty="0">
                <a:solidFill>
                  <a:srgbClr val="000000"/>
                </a:solidFill>
                <a:latin typeface="Helvetica Neue Light"/>
                <a:ea typeface="Helvetica Neue Light"/>
                <a:cs typeface="Helvetica Neue Light"/>
                <a:sym typeface="Helvetica Neue Light"/>
              </a:rPr>
              <a:t>1 or more Community Access</a:t>
            </a:r>
            <a:endParaRPr dirty="0"/>
          </a:p>
          <a:p>
            <a:pPr marL="0" marR="0" lvl="0" indent="0" algn="l" rtl="0">
              <a:lnSpc>
                <a:spcPct val="100000"/>
              </a:lnSpc>
              <a:spcBef>
                <a:spcPts val="0"/>
              </a:spcBef>
              <a:spcAft>
                <a:spcPts val="0"/>
              </a:spcAft>
              <a:buNone/>
            </a:pPr>
            <a:r>
              <a:rPr lang="en-AU" sz="1900" b="0" i="0" u="none" strike="noStrike" cap="none" dirty="0">
                <a:solidFill>
                  <a:srgbClr val="000000"/>
                </a:solidFill>
                <a:latin typeface="Helvetica Neue Light"/>
                <a:ea typeface="Helvetica Neue Light"/>
                <a:cs typeface="Helvetica Neue Light"/>
                <a:sym typeface="Helvetica Neue Light"/>
              </a:rPr>
              <a:t>Individualised Living Options (ILO) </a:t>
            </a:r>
            <a:endParaRPr sz="1900" b="0" i="0" u="none" strike="noStrike" cap="none" dirty="0">
              <a:solidFill>
                <a:srgbClr val="000000"/>
              </a:solidFill>
              <a:latin typeface="Helvetica Neue Light"/>
              <a:ea typeface="Helvetica Neue Light"/>
              <a:cs typeface="Helvetica Neue Light"/>
              <a:sym typeface="Helvetica Neue Light"/>
            </a:endParaRPr>
          </a:p>
        </p:txBody>
      </p:sp>
      <p:pic>
        <p:nvPicPr>
          <p:cNvPr id="285" name="Google Shape;285;p39"/>
          <p:cNvPicPr preferRelativeResize="0"/>
          <p:nvPr/>
        </p:nvPicPr>
        <p:blipFill rotWithShape="1">
          <a:blip r:embed="rId4">
            <a:alphaModFix/>
          </a:blip>
          <a:srcRect/>
          <a:stretch/>
        </p:blipFill>
        <p:spPr>
          <a:xfrm>
            <a:off x="3887441" y="1346860"/>
            <a:ext cx="904367" cy="81480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7">
                                            <p:txEl>
                                              <p:pRg st="0" end="0"/>
                                            </p:txEl>
                                          </p:spTgt>
                                        </p:tgtEl>
                                        <p:attrNameLst>
                                          <p:attrName>style.visibility</p:attrName>
                                        </p:attrNameLst>
                                      </p:cBhvr>
                                      <p:to>
                                        <p:strVal val="visible"/>
                                      </p:to>
                                    </p:set>
                                    <p:anim calcmode="lin" valueType="num">
                                      <p:cBhvr additive="base">
                                        <p:cTn id="7" dur="500" fill="hold"/>
                                        <p:tgtEl>
                                          <p:spTgt spid="27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8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4"/>
                                        </p:tgtEl>
                                        <p:attrNameLst>
                                          <p:attrName>style.visibility</p:attrName>
                                        </p:attrNameLst>
                                      </p:cBhvr>
                                      <p:to>
                                        <p:strVal val="visible"/>
                                      </p:to>
                                    </p:set>
                                    <p:anim calcmode="lin" valueType="num">
                                      <p:cBhvr additive="base">
                                        <p:cTn id="17" dur="500" fill="hold"/>
                                        <p:tgtEl>
                                          <p:spTgt spid="284"/>
                                        </p:tgtEl>
                                        <p:attrNameLst>
                                          <p:attrName>ppt_x</p:attrName>
                                        </p:attrNameLst>
                                      </p:cBhvr>
                                      <p:tavLst>
                                        <p:tav tm="0">
                                          <p:val>
                                            <p:strVal val="#ppt_x"/>
                                          </p:val>
                                        </p:tav>
                                        <p:tav tm="100000">
                                          <p:val>
                                            <p:strVal val="#ppt_x"/>
                                          </p:val>
                                        </p:tav>
                                      </p:tavLst>
                                    </p:anim>
                                    <p:anim calcmode="lin" valueType="num">
                                      <p:cBhvr additive="base">
                                        <p:cTn id="18"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0"/>
          <p:cNvSpPr txBox="1"/>
          <p:nvPr/>
        </p:nvSpPr>
        <p:spPr>
          <a:xfrm>
            <a:off x="311700" y="1008351"/>
            <a:ext cx="8520600" cy="346249"/>
          </a:xfrm>
          <a:prstGeom prst="rect">
            <a:avLst/>
          </a:prstGeom>
          <a:solidFill>
            <a:schemeClr val="lt1"/>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Housing	      Lives with other person/people with disability    	 Support</a:t>
            </a:r>
            <a:endParaRPr sz="738" b="0" i="0" u="none" strike="noStrike" cap="none" dirty="0">
              <a:solidFill>
                <a:srgbClr val="000000"/>
              </a:solidFill>
              <a:latin typeface="Arial"/>
              <a:ea typeface="Arial"/>
              <a:cs typeface="Arial"/>
              <a:sym typeface="Arial"/>
            </a:endParaRPr>
          </a:p>
        </p:txBody>
      </p:sp>
      <p:sp>
        <p:nvSpPr>
          <p:cNvPr id="291" name="Google Shape;291;p40"/>
          <p:cNvSpPr txBox="1"/>
          <p:nvPr/>
        </p:nvSpPr>
        <p:spPr>
          <a:xfrm>
            <a:off x="1018164" y="2596494"/>
            <a:ext cx="7274371" cy="346249"/>
          </a:xfrm>
          <a:prstGeom prst="rect">
            <a:avLst/>
          </a:prstGeom>
          <a:solidFill>
            <a:srgbClr val="D8D8D8"/>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1" i="0" u="none" strike="noStrike" cap="none" dirty="0">
                <a:solidFill>
                  <a:srgbClr val="000000"/>
                </a:solidFill>
                <a:latin typeface="Helvetica Neue Light"/>
                <a:ea typeface="Helvetica Neue Light"/>
                <a:cs typeface="Helvetica Neue Light"/>
                <a:sym typeface="Helvetica Neue Light"/>
              </a:rPr>
              <a:t>Housing Provider     		                     Support Provider</a:t>
            </a:r>
            <a:endParaRPr sz="738" b="0" i="0" u="none" strike="noStrike" cap="none" dirty="0">
              <a:solidFill>
                <a:srgbClr val="000000"/>
              </a:solidFill>
              <a:latin typeface="Arial"/>
              <a:ea typeface="Arial"/>
              <a:cs typeface="Arial"/>
              <a:sym typeface="Arial"/>
            </a:endParaRPr>
          </a:p>
        </p:txBody>
      </p:sp>
      <p:sp>
        <p:nvSpPr>
          <p:cNvPr id="292" name="Google Shape;292;p40"/>
          <p:cNvSpPr txBox="1">
            <a:spLocks noGrp="1"/>
          </p:cNvSpPr>
          <p:nvPr>
            <p:ph type="title"/>
          </p:nvPr>
        </p:nvSpPr>
        <p:spPr>
          <a:xfrm>
            <a:off x="98947" y="72668"/>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2800"/>
              <a:buNone/>
            </a:pPr>
            <a:r>
              <a:rPr lang="en-AU" dirty="0">
                <a:latin typeface="Montserrat" pitchFamily="2" charset="77"/>
              </a:rPr>
              <a:t>Housing &amp; Support: ‘Mainstream’ + SIL support</a:t>
            </a:r>
            <a:endParaRPr dirty="0">
              <a:latin typeface="Montserrat" pitchFamily="2" charset="77"/>
            </a:endParaRPr>
          </a:p>
        </p:txBody>
      </p:sp>
      <p:sp>
        <p:nvSpPr>
          <p:cNvPr id="293" name="Google Shape;293;p40"/>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r" rtl="0">
              <a:lnSpc>
                <a:spcPct val="100000"/>
              </a:lnSpc>
              <a:spcBef>
                <a:spcPts val="0"/>
              </a:spcBef>
              <a:spcAft>
                <a:spcPts val="0"/>
              </a:spcAft>
              <a:buSzPts val="1000"/>
              <a:buNone/>
            </a:pPr>
            <a:fld id="{00000000-1234-1234-1234-123412341234}" type="slidenum">
              <a:rPr lang="en-AU"/>
              <a:t>15</a:t>
            </a:fld>
            <a:endParaRPr/>
          </a:p>
        </p:txBody>
      </p:sp>
      <p:sp>
        <p:nvSpPr>
          <p:cNvPr id="294" name="Google Shape;294;p40"/>
          <p:cNvSpPr/>
          <p:nvPr/>
        </p:nvSpPr>
        <p:spPr>
          <a:xfrm>
            <a:off x="4488650" y="2397273"/>
            <a:ext cx="166700" cy="348954"/>
          </a:xfrm>
          <a:prstGeom prst="rect">
            <a:avLst/>
          </a:prstGeom>
          <a:no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None/>
            </a:pPr>
            <a:r>
              <a:rPr lang="en-AU" sz="1951" b="0" i="0" u="none" strike="noStrike" cap="none">
                <a:solidFill>
                  <a:srgbClr val="000000"/>
                </a:solidFill>
                <a:latin typeface="Helvetica Neue Light"/>
                <a:ea typeface="Helvetica Neue Light"/>
                <a:cs typeface="Helvetica Neue Light"/>
                <a:sym typeface="Helvetica Neue Light"/>
              </a:rPr>
              <a:t> </a:t>
            </a:r>
            <a:endParaRPr sz="1951" b="0" i="0" u="none" strike="noStrike" cap="none">
              <a:solidFill>
                <a:srgbClr val="000000"/>
              </a:solidFill>
              <a:latin typeface="Helvetica Neue Light"/>
              <a:ea typeface="Helvetica Neue Light"/>
              <a:cs typeface="Helvetica Neue Light"/>
              <a:sym typeface="Helvetica Neue Light"/>
            </a:endParaRPr>
          </a:p>
        </p:txBody>
      </p:sp>
      <p:pic>
        <p:nvPicPr>
          <p:cNvPr id="295" name="Google Shape;295;p40"/>
          <p:cNvPicPr preferRelativeResize="0"/>
          <p:nvPr/>
        </p:nvPicPr>
        <p:blipFill rotWithShape="1">
          <a:blip r:embed="rId3">
            <a:alphaModFix/>
          </a:blip>
          <a:srcRect/>
          <a:stretch/>
        </p:blipFill>
        <p:spPr>
          <a:xfrm>
            <a:off x="3517546" y="2929223"/>
            <a:ext cx="1942207" cy="1667620"/>
          </a:xfrm>
          <a:prstGeom prst="rect">
            <a:avLst/>
          </a:prstGeom>
          <a:noFill/>
          <a:ln>
            <a:noFill/>
          </a:ln>
        </p:spPr>
      </p:pic>
      <p:sp>
        <p:nvSpPr>
          <p:cNvPr id="296" name="Google Shape;296;p40"/>
          <p:cNvSpPr txBox="1"/>
          <p:nvPr/>
        </p:nvSpPr>
        <p:spPr>
          <a:xfrm>
            <a:off x="1139930" y="3580165"/>
            <a:ext cx="2269899" cy="346249"/>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a:solidFill>
                  <a:srgbClr val="000000"/>
                </a:solidFill>
                <a:latin typeface="Helvetica Neue Light"/>
                <a:ea typeface="Helvetica Neue Light"/>
                <a:cs typeface="Helvetica Neue Light"/>
                <a:sym typeface="Helvetica Neue Light"/>
              </a:rPr>
              <a:t>Own Home/ Private rental/ Public housing/ Community housing/NRAS</a:t>
            </a:r>
            <a:endParaRPr sz="738"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None/>
            </a:pPr>
            <a:endParaRPr sz="738" b="0" i="0" u="none" strike="noStrike" cap="none">
              <a:solidFill>
                <a:srgbClr val="000000"/>
              </a:solidFill>
              <a:latin typeface="Arial"/>
              <a:ea typeface="Arial"/>
              <a:cs typeface="Arial"/>
              <a:sym typeface="Arial"/>
            </a:endParaRPr>
          </a:p>
        </p:txBody>
      </p:sp>
      <p:sp>
        <p:nvSpPr>
          <p:cNvPr id="297" name="Google Shape;297;p40"/>
          <p:cNvSpPr txBox="1"/>
          <p:nvPr/>
        </p:nvSpPr>
        <p:spPr>
          <a:xfrm>
            <a:off x="6055895" y="3376126"/>
            <a:ext cx="2236640" cy="1311762"/>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None/>
            </a:pPr>
            <a:r>
              <a:rPr lang="en-AU" sz="1900" b="0" i="0" u="sng" strike="noStrike" cap="none" dirty="0">
                <a:solidFill>
                  <a:srgbClr val="000000"/>
                </a:solidFill>
                <a:latin typeface="Helvetica Neue Light"/>
                <a:ea typeface="Helvetica Neue Light"/>
                <a:cs typeface="Helvetica Neue Light"/>
                <a:sym typeface="Helvetica Neue Light"/>
              </a:rPr>
              <a:t>1 Provider: </a:t>
            </a:r>
            <a:r>
              <a:rPr lang="en-AU" sz="1900" b="0" i="0" u="none" strike="noStrike" cap="none" dirty="0">
                <a:solidFill>
                  <a:srgbClr val="000000"/>
                </a:solidFill>
                <a:latin typeface="Helvetica Neue Light"/>
                <a:ea typeface="Helvetica Neue Light"/>
                <a:cs typeface="Helvetica Neue Light"/>
                <a:sym typeface="Helvetica Neue Light"/>
              </a:rPr>
              <a:t>for everyone’s ADLs</a:t>
            </a:r>
            <a:br>
              <a:rPr lang="en-AU" sz="1900" b="0" i="0" u="none" strike="noStrike" cap="none" dirty="0">
                <a:solidFill>
                  <a:srgbClr val="000000"/>
                </a:solidFill>
                <a:latin typeface="Helvetica Neue Light"/>
                <a:ea typeface="Helvetica Neue Light"/>
                <a:cs typeface="Helvetica Neue Light"/>
                <a:sym typeface="Helvetica Neue Light"/>
              </a:rPr>
            </a:br>
            <a:endParaRPr sz="1900" b="0" i="0" u="none" strike="noStrike" cap="none" dirty="0">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r>
              <a:rPr lang="en-AU" sz="1900" b="0" i="0" u="sng" strike="noStrike" cap="none" dirty="0">
                <a:solidFill>
                  <a:srgbClr val="000000"/>
                </a:solidFill>
                <a:latin typeface="Helvetica Neue Light"/>
                <a:ea typeface="Helvetica Neue Light"/>
                <a:cs typeface="Helvetica Neue Light"/>
                <a:sym typeface="Helvetica Neue Light"/>
              </a:rPr>
              <a:t>Provider(s)</a:t>
            </a:r>
            <a:r>
              <a:rPr lang="en-AU" sz="1900" b="0" i="0" u="none" strike="noStrike" cap="none" dirty="0">
                <a:solidFill>
                  <a:srgbClr val="000000"/>
                </a:solidFill>
                <a:latin typeface="Helvetica Neue Light"/>
                <a:ea typeface="Helvetica Neue Light"/>
                <a:cs typeface="Helvetica Neue Light"/>
                <a:sym typeface="Helvetica Neue Light"/>
              </a:rPr>
              <a:t>: everyone could have their own for community access</a:t>
            </a:r>
            <a:endParaRPr sz="1900" b="0" i="0" u="none" strike="noStrike" cap="none" dirty="0">
              <a:solidFill>
                <a:srgbClr val="000000"/>
              </a:solidFill>
              <a:latin typeface="Helvetica Neue Light"/>
              <a:ea typeface="Helvetica Neue Light"/>
              <a:cs typeface="Helvetica Neue Light"/>
              <a:sym typeface="Helvetica Neue Light"/>
            </a:endParaRPr>
          </a:p>
        </p:txBody>
      </p:sp>
      <p:pic>
        <p:nvPicPr>
          <p:cNvPr id="298" name="Google Shape;298;p40"/>
          <p:cNvPicPr preferRelativeResize="0"/>
          <p:nvPr/>
        </p:nvPicPr>
        <p:blipFill rotWithShape="1">
          <a:blip r:embed="rId4">
            <a:alphaModFix/>
          </a:blip>
          <a:srcRect/>
          <a:stretch/>
        </p:blipFill>
        <p:spPr>
          <a:xfrm>
            <a:off x="3887441" y="1346860"/>
            <a:ext cx="1202418" cy="11742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0"/>
                                        </p:tgtEl>
                                        <p:attrNameLst>
                                          <p:attrName>style.visibility</p:attrName>
                                        </p:attrNameLst>
                                      </p:cBhvr>
                                      <p:to>
                                        <p:strVal val="visible"/>
                                      </p:to>
                                    </p:set>
                                    <p:anim calcmode="lin" valueType="num">
                                      <p:cBhvr additive="base">
                                        <p:cTn id="7" dur="500" fill="hold"/>
                                        <p:tgtEl>
                                          <p:spTgt spid="290"/>
                                        </p:tgtEl>
                                        <p:attrNameLst>
                                          <p:attrName>ppt_x</p:attrName>
                                        </p:attrNameLst>
                                      </p:cBhvr>
                                      <p:tavLst>
                                        <p:tav tm="0">
                                          <p:val>
                                            <p:strVal val="#ppt_x"/>
                                          </p:val>
                                        </p:tav>
                                        <p:tav tm="100000">
                                          <p:val>
                                            <p:strVal val="#ppt_x"/>
                                          </p:val>
                                        </p:tav>
                                      </p:tavLst>
                                    </p:anim>
                                    <p:anim calcmode="lin" valueType="num">
                                      <p:cBhvr additive="base">
                                        <p:cTn id="8" dur="500" fill="hold"/>
                                        <p:tgtEl>
                                          <p:spTgt spid="29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9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97"/>
                                        </p:tgtEl>
                                        <p:attrNameLst>
                                          <p:attrName>style.visibility</p:attrName>
                                        </p:attrNameLst>
                                      </p:cBhvr>
                                      <p:to>
                                        <p:strVal val="visible"/>
                                      </p:to>
                                    </p:set>
                                    <p:anim calcmode="lin" valueType="num">
                                      <p:cBhvr additive="base">
                                        <p:cTn id="17" dur="500" fill="hold"/>
                                        <p:tgtEl>
                                          <p:spTgt spid="297"/>
                                        </p:tgtEl>
                                        <p:attrNameLst>
                                          <p:attrName>ppt_x</p:attrName>
                                        </p:attrNameLst>
                                      </p:cBhvr>
                                      <p:tavLst>
                                        <p:tav tm="0">
                                          <p:val>
                                            <p:strVal val="#ppt_x"/>
                                          </p:val>
                                        </p:tav>
                                        <p:tav tm="100000">
                                          <p:val>
                                            <p:strVal val="#ppt_x"/>
                                          </p:val>
                                        </p:tav>
                                      </p:tavLst>
                                    </p:anim>
                                    <p:anim calcmode="lin" valueType="num">
                                      <p:cBhvr additive="base">
                                        <p:cTn id="18" dur="500" fill="hold"/>
                                        <p:tgtEl>
                                          <p:spTgt spid="29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 grpId="0" animBg="1"/>
      <p:bldP spid="2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41"/>
          <p:cNvSpPr txBox="1"/>
          <p:nvPr/>
        </p:nvSpPr>
        <p:spPr>
          <a:xfrm>
            <a:off x="311700" y="1008351"/>
            <a:ext cx="8520600" cy="346249"/>
          </a:xfrm>
          <a:prstGeom prst="rect">
            <a:avLst/>
          </a:prstGeom>
          <a:solidFill>
            <a:schemeClr val="lt1"/>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Housing	      Lives with other person/people with disability    	 Support</a:t>
            </a:r>
            <a:endParaRPr sz="738" b="0" i="0" u="none" strike="noStrike" cap="none" dirty="0">
              <a:solidFill>
                <a:srgbClr val="000000"/>
              </a:solidFill>
              <a:latin typeface="Arial"/>
              <a:ea typeface="Arial"/>
              <a:cs typeface="Arial"/>
              <a:sym typeface="Arial"/>
            </a:endParaRPr>
          </a:p>
        </p:txBody>
      </p:sp>
      <p:sp>
        <p:nvSpPr>
          <p:cNvPr id="304" name="Google Shape;304;p41"/>
          <p:cNvSpPr txBox="1"/>
          <p:nvPr/>
        </p:nvSpPr>
        <p:spPr>
          <a:xfrm>
            <a:off x="1018164" y="2596494"/>
            <a:ext cx="7274371" cy="346249"/>
          </a:xfrm>
          <a:prstGeom prst="rect">
            <a:avLst/>
          </a:prstGeom>
          <a:solidFill>
            <a:srgbClr val="D8D8D8"/>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1" i="0" u="none" strike="noStrike" cap="none" dirty="0">
                <a:solidFill>
                  <a:srgbClr val="000000"/>
                </a:solidFill>
                <a:latin typeface="Helvetica Neue Light"/>
                <a:ea typeface="Helvetica Neue Light"/>
                <a:cs typeface="Helvetica Neue Light"/>
                <a:sym typeface="Helvetica Neue Light"/>
              </a:rPr>
              <a:t>Housing Provider     		                     Support Provider</a:t>
            </a:r>
            <a:endParaRPr sz="738" b="0" i="0" u="none" strike="noStrike" cap="none" dirty="0">
              <a:solidFill>
                <a:srgbClr val="000000"/>
              </a:solidFill>
              <a:latin typeface="Arial"/>
              <a:ea typeface="Arial"/>
              <a:cs typeface="Arial"/>
              <a:sym typeface="Arial"/>
            </a:endParaRPr>
          </a:p>
        </p:txBody>
      </p:sp>
      <p:sp>
        <p:nvSpPr>
          <p:cNvPr id="305" name="Google Shape;305;p41"/>
          <p:cNvSpPr txBox="1">
            <a:spLocks noGrp="1"/>
          </p:cNvSpPr>
          <p:nvPr>
            <p:ph type="title"/>
          </p:nvPr>
        </p:nvSpPr>
        <p:spPr>
          <a:xfrm>
            <a:off x="34461" y="3485"/>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2800"/>
              <a:buNone/>
            </a:pPr>
            <a:r>
              <a:rPr lang="en-AU" dirty="0">
                <a:latin typeface="Montserrat" pitchFamily="2" charset="77"/>
              </a:rPr>
              <a:t>Housing &amp; Support: Non-SDA Disability + SIL </a:t>
            </a:r>
            <a:endParaRPr dirty="0">
              <a:latin typeface="Montserrat" pitchFamily="2" charset="77"/>
            </a:endParaRPr>
          </a:p>
        </p:txBody>
      </p:sp>
      <p:sp>
        <p:nvSpPr>
          <p:cNvPr id="306" name="Google Shape;306;p41"/>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r" rtl="0">
              <a:lnSpc>
                <a:spcPct val="100000"/>
              </a:lnSpc>
              <a:spcBef>
                <a:spcPts val="0"/>
              </a:spcBef>
              <a:spcAft>
                <a:spcPts val="0"/>
              </a:spcAft>
              <a:buSzPts val="1000"/>
              <a:buNone/>
            </a:pPr>
            <a:fld id="{00000000-1234-1234-1234-123412341234}" type="slidenum">
              <a:rPr lang="en-AU"/>
              <a:t>16</a:t>
            </a:fld>
            <a:endParaRPr/>
          </a:p>
        </p:txBody>
      </p:sp>
      <p:sp>
        <p:nvSpPr>
          <p:cNvPr id="307" name="Google Shape;307;p41"/>
          <p:cNvSpPr/>
          <p:nvPr/>
        </p:nvSpPr>
        <p:spPr>
          <a:xfrm>
            <a:off x="4488650" y="2397273"/>
            <a:ext cx="166700" cy="348954"/>
          </a:xfrm>
          <a:prstGeom prst="rect">
            <a:avLst/>
          </a:prstGeom>
          <a:no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None/>
            </a:pPr>
            <a:r>
              <a:rPr lang="en-AU" sz="1951" b="0" i="0" u="none" strike="noStrike" cap="none">
                <a:solidFill>
                  <a:srgbClr val="000000"/>
                </a:solidFill>
                <a:latin typeface="Helvetica Neue Light"/>
                <a:ea typeface="Helvetica Neue Light"/>
                <a:cs typeface="Helvetica Neue Light"/>
                <a:sym typeface="Helvetica Neue Light"/>
              </a:rPr>
              <a:t> </a:t>
            </a:r>
            <a:endParaRPr sz="1951" b="0" i="0" u="none" strike="noStrike" cap="none">
              <a:solidFill>
                <a:srgbClr val="000000"/>
              </a:solidFill>
              <a:latin typeface="Helvetica Neue Light"/>
              <a:ea typeface="Helvetica Neue Light"/>
              <a:cs typeface="Helvetica Neue Light"/>
              <a:sym typeface="Helvetica Neue Light"/>
            </a:endParaRPr>
          </a:p>
        </p:txBody>
      </p:sp>
      <p:pic>
        <p:nvPicPr>
          <p:cNvPr id="308" name="Google Shape;308;p41"/>
          <p:cNvPicPr preferRelativeResize="0"/>
          <p:nvPr/>
        </p:nvPicPr>
        <p:blipFill rotWithShape="1">
          <a:blip r:embed="rId3">
            <a:alphaModFix/>
          </a:blip>
          <a:srcRect/>
          <a:stretch/>
        </p:blipFill>
        <p:spPr>
          <a:xfrm>
            <a:off x="3517546" y="2929223"/>
            <a:ext cx="1942207" cy="1667620"/>
          </a:xfrm>
          <a:prstGeom prst="rect">
            <a:avLst/>
          </a:prstGeom>
          <a:noFill/>
          <a:ln>
            <a:noFill/>
          </a:ln>
        </p:spPr>
      </p:pic>
      <p:sp>
        <p:nvSpPr>
          <p:cNvPr id="309" name="Google Shape;309;p41"/>
          <p:cNvSpPr txBox="1"/>
          <p:nvPr/>
        </p:nvSpPr>
        <p:spPr>
          <a:xfrm>
            <a:off x="1132906" y="3736348"/>
            <a:ext cx="2269899" cy="346249"/>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a:solidFill>
                  <a:srgbClr val="000000"/>
                </a:solidFill>
                <a:latin typeface="Helvetica Neue Light"/>
                <a:ea typeface="Helvetica Neue Light"/>
                <a:cs typeface="Helvetica Neue Light"/>
                <a:sym typeface="Helvetica Neue Light"/>
              </a:rPr>
              <a:t>Non-SDA disability housing; Shared supported accom; ‘SIL houses’; </a:t>
            </a:r>
            <a:r>
              <a:rPr lang="en-AU" sz="1898" b="0" i="0" u="none" strike="noStrike" cap="none">
                <a:solidFill>
                  <a:srgbClr val="FF0000"/>
                </a:solidFill>
                <a:latin typeface="Helvetica Neue Light"/>
                <a:ea typeface="Helvetica Neue Light"/>
                <a:cs typeface="Helvetica Neue Light"/>
                <a:sym typeface="Helvetica Neue Light"/>
              </a:rPr>
              <a:t>likely is same provider as SIL provider</a:t>
            </a:r>
            <a:endParaRPr sz="738" b="0" i="0" u="none" strike="noStrike" cap="none">
              <a:solidFill>
                <a:srgbClr val="FF0000"/>
              </a:solidFill>
              <a:latin typeface="Arial"/>
              <a:ea typeface="Arial"/>
              <a:cs typeface="Arial"/>
              <a:sym typeface="Arial"/>
            </a:endParaRPr>
          </a:p>
        </p:txBody>
      </p:sp>
      <p:sp>
        <p:nvSpPr>
          <p:cNvPr id="310" name="Google Shape;310;p41"/>
          <p:cNvSpPr txBox="1"/>
          <p:nvPr/>
        </p:nvSpPr>
        <p:spPr>
          <a:xfrm>
            <a:off x="6110486" y="3376126"/>
            <a:ext cx="2828798" cy="1311762"/>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None/>
            </a:pPr>
            <a:r>
              <a:rPr lang="en-AU" sz="1900" b="0" i="0" u="sng" strike="noStrike" cap="none" dirty="0">
                <a:solidFill>
                  <a:srgbClr val="000000"/>
                </a:solidFill>
                <a:latin typeface="Helvetica Neue Light"/>
                <a:ea typeface="Helvetica Neue Light"/>
                <a:cs typeface="Helvetica Neue Light"/>
                <a:sym typeface="Helvetica Neue Light"/>
              </a:rPr>
              <a:t>1 Provider: </a:t>
            </a:r>
            <a:r>
              <a:rPr lang="en-AU" sz="1900" b="0" i="0" u="none" strike="noStrike" cap="none" dirty="0">
                <a:solidFill>
                  <a:srgbClr val="000000"/>
                </a:solidFill>
                <a:latin typeface="Helvetica Neue Light"/>
                <a:ea typeface="Helvetica Neue Light"/>
                <a:cs typeface="Helvetica Neue Light"/>
                <a:sym typeface="Helvetica Neue Light"/>
              </a:rPr>
              <a:t>for everyone’s ADLs; </a:t>
            </a:r>
            <a:r>
              <a:rPr lang="en-AU" sz="1900" b="0" i="0" u="none" strike="noStrike" cap="none" dirty="0">
                <a:solidFill>
                  <a:srgbClr val="FF0000"/>
                </a:solidFill>
                <a:latin typeface="Helvetica Neue Light"/>
                <a:ea typeface="Helvetica Neue Light"/>
                <a:cs typeface="Helvetica Neue Light"/>
                <a:sym typeface="Helvetica Neue Light"/>
              </a:rPr>
              <a:t>likely is same provider as housing provider</a:t>
            </a:r>
            <a:endParaRPr sz="1900" b="0" i="0" u="none" strike="noStrike" cap="none" dirty="0">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r>
              <a:rPr lang="en-AU" sz="1900" b="0" i="0" u="sng" strike="noStrike" cap="none" dirty="0">
                <a:solidFill>
                  <a:srgbClr val="000000"/>
                </a:solidFill>
                <a:latin typeface="Helvetica Neue Light"/>
                <a:ea typeface="Helvetica Neue Light"/>
                <a:cs typeface="Helvetica Neue Light"/>
                <a:sym typeface="Helvetica Neue Light"/>
              </a:rPr>
              <a:t>Provider(s)</a:t>
            </a:r>
            <a:r>
              <a:rPr lang="en-AU" sz="1900" b="0" i="0" u="none" strike="noStrike" cap="none" dirty="0">
                <a:solidFill>
                  <a:srgbClr val="000000"/>
                </a:solidFill>
                <a:latin typeface="Helvetica Neue Light"/>
                <a:ea typeface="Helvetica Neue Light"/>
                <a:cs typeface="Helvetica Neue Light"/>
                <a:sym typeface="Helvetica Neue Light"/>
              </a:rPr>
              <a:t>: everyone could have their own for community access</a:t>
            </a:r>
            <a:endParaRPr sz="1900" b="0" i="0" u="none" strike="noStrike" cap="none" dirty="0">
              <a:solidFill>
                <a:srgbClr val="000000"/>
              </a:solidFill>
              <a:latin typeface="Helvetica Neue Light"/>
              <a:ea typeface="Helvetica Neue Light"/>
              <a:cs typeface="Helvetica Neue Light"/>
              <a:sym typeface="Helvetica Neue Light"/>
            </a:endParaRPr>
          </a:p>
        </p:txBody>
      </p:sp>
      <p:pic>
        <p:nvPicPr>
          <p:cNvPr id="311" name="Google Shape;311;p41"/>
          <p:cNvPicPr preferRelativeResize="0"/>
          <p:nvPr/>
        </p:nvPicPr>
        <p:blipFill rotWithShape="1">
          <a:blip r:embed="rId4">
            <a:alphaModFix/>
          </a:blip>
          <a:srcRect/>
          <a:stretch/>
        </p:blipFill>
        <p:spPr>
          <a:xfrm>
            <a:off x="3887441" y="1346860"/>
            <a:ext cx="1202418" cy="11742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3"/>
                                        </p:tgtEl>
                                        <p:attrNameLst>
                                          <p:attrName>style.visibility</p:attrName>
                                        </p:attrNameLst>
                                      </p:cBhvr>
                                      <p:to>
                                        <p:strVal val="visible"/>
                                      </p:to>
                                    </p:set>
                                    <p:anim calcmode="lin" valueType="num">
                                      <p:cBhvr additive="base">
                                        <p:cTn id="7" dur="500" fill="hold"/>
                                        <p:tgtEl>
                                          <p:spTgt spid="303"/>
                                        </p:tgtEl>
                                        <p:attrNameLst>
                                          <p:attrName>ppt_x</p:attrName>
                                        </p:attrNameLst>
                                      </p:cBhvr>
                                      <p:tavLst>
                                        <p:tav tm="0">
                                          <p:val>
                                            <p:strVal val="#ppt_x"/>
                                          </p:val>
                                        </p:tav>
                                        <p:tav tm="100000">
                                          <p:val>
                                            <p:strVal val="#ppt_x"/>
                                          </p:val>
                                        </p:tav>
                                      </p:tavLst>
                                    </p:anim>
                                    <p:anim calcmode="lin" valueType="num">
                                      <p:cBhvr additive="base">
                                        <p:cTn id="8" dur="500" fill="hold"/>
                                        <p:tgtEl>
                                          <p:spTgt spid="30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10"/>
                                        </p:tgtEl>
                                        <p:attrNameLst>
                                          <p:attrName>style.visibility</p:attrName>
                                        </p:attrNameLst>
                                      </p:cBhvr>
                                      <p:to>
                                        <p:strVal val="visible"/>
                                      </p:to>
                                    </p:set>
                                    <p:anim calcmode="lin" valueType="num">
                                      <p:cBhvr additive="base">
                                        <p:cTn id="17" dur="500" fill="hold"/>
                                        <p:tgtEl>
                                          <p:spTgt spid="310"/>
                                        </p:tgtEl>
                                        <p:attrNameLst>
                                          <p:attrName>ppt_x</p:attrName>
                                        </p:attrNameLst>
                                      </p:cBhvr>
                                      <p:tavLst>
                                        <p:tav tm="0">
                                          <p:val>
                                            <p:strVal val="#ppt_x"/>
                                          </p:val>
                                        </p:tav>
                                        <p:tav tm="100000">
                                          <p:val>
                                            <p:strVal val="#ppt_x"/>
                                          </p:val>
                                        </p:tav>
                                      </p:tavLst>
                                    </p:anim>
                                    <p:anim calcmode="lin" valueType="num">
                                      <p:cBhvr additive="base">
                                        <p:cTn id="18" dur="500" fill="hold"/>
                                        <p:tgtEl>
                                          <p:spTgt spid="3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 grpId="0" animBg="1"/>
      <p:bldP spid="3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2"/>
          <p:cNvSpPr txBox="1"/>
          <p:nvPr/>
        </p:nvSpPr>
        <p:spPr>
          <a:xfrm>
            <a:off x="311700" y="1008351"/>
            <a:ext cx="8520600" cy="346249"/>
          </a:xfrm>
          <a:prstGeom prst="rect">
            <a:avLst/>
          </a:prstGeom>
          <a:solidFill>
            <a:schemeClr val="lt1"/>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Housing	      Lives with other person/people with disability    	 Support</a:t>
            </a:r>
            <a:endParaRPr sz="738" b="0" i="0" u="none" strike="noStrike" cap="none" dirty="0">
              <a:solidFill>
                <a:srgbClr val="000000"/>
              </a:solidFill>
              <a:latin typeface="Arial"/>
              <a:ea typeface="Arial"/>
              <a:cs typeface="Arial"/>
              <a:sym typeface="Arial"/>
            </a:endParaRPr>
          </a:p>
        </p:txBody>
      </p:sp>
      <p:sp>
        <p:nvSpPr>
          <p:cNvPr id="317" name="Google Shape;317;p42"/>
          <p:cNvSpPr txBox="1"/>
          <p:nvPr/>
        </p:nvSpPr>
        <p:spPr>
          <a:xfrm>
            <a:off x="1018164" y="2596494"/>
            <a:ext cx="7274371" cy="346249"/>
          </a:xfrm>
          <a:prstGeom prst="rect">
            <a:avLst/>
          </a:prstGeom>
          <a:solidFill>
            <a:srgbClr val="D8D8D8"/>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1" i="0" u="none" strike="noStrike" cap="none" dirty="0">
                <a:solidFill>
                  <a:srgbClr val="000000"/>
                </a:solidFill>
                <a:latin typeface="Helvetica Neue Light"/>
                <a:ea typeface="Helvetica Neue Light"/>
                <a:cs typeface="Helvetica Neue Light"/>
                <a:sym typeface="Helvetica Neue Light"/>
              </a:rPr>
              <a:t>Housing Provider     		                     Support Provider</a:t>
            </a:r>
            <a:endParaRPr sz="738" b="0" i="0" u="none" strike="noStrike" cap="none" dirty="0">
              <a:solidFill>
                <a:srgbClr val="000000"/>
              </a:solidFill>
              <a:latin typeface="Arial"/>
              <a:ea typeface="Arial"/>
              <a:cs typeface="Arial"/>
              <a:sym typeface="Arial"/>
            </a:endParaRPr>
          </a:p>
        </p:txBody>
      </p:sp>
      <p:sp>
        <p:nvSpPr>
          <p:cNvPr id="318" name="Google Shape;318;p42"/>
          <p:cNvSpPr txBox="1">
            <a:spLocks noGrp="1"/>
          </p:cNvSpPr>
          <p:nvPr>
            <p:ph type="title"/>
          </p:nvPr>
        </p:nvSpPr>
        <p:spPr>
          <a:xfrm>
            <a:off x="34461" y="3485"/>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2800"/>
              <a:buNone/>
            </a:pPr>
            <a:r>
              <a:rPr lang="en-AU" sz="2900" dirty="0">
                <a:latin typeface="Montserrat" pitchFamily="2" charset="77"/>
              </a:rPr>
              <a:t>Housing &amp; Support: SDA + SIL </a:t>
            </a:r>
            <a:endParaRPr sz="2900" dirty="0">
              <a:latin typeface="Montserrat" pitchFamily="2" charset="77"/>
            </a:endParaRPr>
          </a:p>
        </p:txBody>
      </p:sp>
      <p:sp>
        <p:nvSpPr>
          <p:cNvPr id="319" name="Google Shape;319;p42"/>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r" rtl="0">
              <a:lnSpc>
                <a:spcPct val="100000"/>
              </a:lnSpc>
              <a:spcBef>
                <a:spcPts val="0"/>
              </a:spcBef>
              <a:spcAft>
                <a:spcPts val="0"/>
              </a:spcAft>
              <a:buSzPts val="1000"/>
              <a:buNone/>
            </a:pPr>
            <a:fld id="{00000000-1234-1234-1234-123412341234}" type="slidenum">
              <a:rPr lang="en-AU"/>
              <a:t>17</a:t>
            </a:fld>
            <a:endParaRPr/>
          </a:p>
        </p:txBody>
      </p:sp>
      <p:sp>
        <p:nvSpPr>
          <p:cNvPr id="320" name="Google Shape;320;p42"/>
          <p:cNvSpPr/>
          <p:nvPr/>
        </p:nvSpPr>
        <p:spPr>
          <a:xfrm>
            <a:off x="4488650" y="2397273"/>
            <a:ext cx="166700" cy="348954"/>
          </a:xfrm>
          <a:prstGeom prst="rect">
            <a:avLst/>
          </a:prstGeom>
          <a:no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None/>
            </a:pPr>
            <a:r>
              <a:rPr lang="en-AU" sz="1951" b="0" i="0" u="none" strike="noStrike" cap="none">
                <a:solidFill>
                  <a:srgbClr val="000000"/>
                </a:solidFill>
                <a:latin typeface="Helvetica Neue Light"/>
                <a:ea typeface="Helvetica Neue Light"/>
                <a:cs typeface="Helvetica Neue Light"/>
                <a:sym typeface="Helvetica Neue Light"/>
              </a:rPr>
              <a:t> </a:t>
            </a:r>
            <a:endParaRPr sz="1951" b="0" i="0" u="none" strike="noStrike" cap="none">
              <a:solidFill>
                <a:srgbClr val="000000"/>
              </a:solidFill>
              <a:latin typeface="Helvetica Neue Light"/>
              <a:ea typeface="Helvetica Neue Light"/>
              <a:cs typeface="Helvetica Neue Light"/>
              <a:sym typeface="Helvetica Neue Light"/>
            </a:endParaRPr>
          </a:p>
        </p:txBody>
      </p:sp>
      <p:pic>
        <p:nvPicPr>
          <p:cNvPr id="321" name="Google Shape;321;p42"/>
          <p:cNvPicPr preferRelativeResize="0"/>
          <p:nvPr/>
        </p:nvPicPr>
        <p:blipFill rotWithShape="1">
          <a:blip r:embed="rId3">
            <a:alphaModFix/>
          </a:blip>
          <a:srcRect/>
          <a:stretch/>
        </p:blipFill>
        <p:spPr>
          <a:xfrm>
            <a:off x="3517546" y="2929223"/>
            <a:ext cx="1942207" cy="1667620"/>
          </a:xfrm>
          <a:prstGeom prst="rect">
            <a:avLst/>
          </a:prstGeom>
          <a:noFill/>
          <a:ln>
            <a:noFill/>
          </a:ln>
        </p:spPr>
      </p:pic>
      <p:sp>
        <p:nvSpPr>
          <p:cNvPr id="322" name="Google Shape;322;p42"/>
          <p:cNvSpPr txBox="1"/>
          <p:nvPr/>
        </p:nvSpPr>
        <p:spPr>
          <a:xfrm>
            <a:off x="1132906" y="3736348"/>
            <a:ext cx="2269899" cy="346249"/>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SDA Provider</a:t>
            </a:r>
            <a:endParaRPr sz="738" b="0" i="0" u="none" strike="noStrike" cap="none" dirty="0">
              <a:solidFill>
                <a:srgbClr val="FF0000"/>
              </a:solidFill>
              <a:sym typeface="Arial"/>
            </a:endParaRPr>
          </a:p>
        </p:txBody>
      </p:sp>
      <p:sp>
        <p:nvSpPr>
          <p:cNvPr id="323" name="Google Shape;323;p42"/>
          <p:cNvSpPr txBox="1"/>
          <p:nvPr/>
        </p:nvSpPr>
        <p:spPr>
          <a:xfrm>
            <a:off x="6110486" y="3376126"/>
            <a:ext cx="2828798" cy="1311762"/>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None/>
            </a:pPr>
            <a:r>
              <a:rPr lang="en-AU" sz="1900" b="0" i="0" u="sng" strike="noStrike" cap="none" dirty="0">
                <a:solidFill>
                  <a:srgbClr val="000000"/>
                </a:solidFill>
                <a:latin typeface="Helvetica Neue Light"/>
                <a:ea typeface="Helvetica Neue Light"/>
                <a:cs typeface="Helvetica Neue Light"/>
                <a:sym typeface="Helvetica Neue Light"/>
              </a:rPr>
              <a:t>1 Provider: </a:t>
            </a:r>
            <a:r>
              <a:rPr lang="en-AU" sz="1900" b="0" i="0" u="none" strike="noStrike" cap="none" dirty="0">
                <a:solidFill>
                  <a:srgbClr val="000000"/>
                </a:solidFill>
                <a:latin typeface="Helvetica Neue Light"/>
                <a:ea typeface="Helvetica Neue Light"/>
                <a:cs typeface="Helvetica Neue Light"/>
                <a:sym typeface="Helvetica Neue Light"/>
              </a:rPr>
              <a:t>for everyone’s ADLs</a:t>
            </a:r>
            <a:endParaRPr sz="1900" b="0" i="0" u="none" strike="noStrike" cap="none" dirty="0">
              <a:solidFill>
                <a:srgbClr val="000000"/>
              </a:solidFill>
              <a:latin typeface="Helvetica Neue Light"/>
              <a:ea typeface="Helvetica Neue Light"/>
              <a:cs typeface="Helvetica Neue Light"/>
              <a:sym typeface="Helvetica Neue Light"/>
            </a:endParaRPr>
          </a:p>
          <a:p>
            <a:pPr marL="0" marR="0" lvl="0" indent="0" algn="l" rtl="0">
              <a:lnSpc>
                <a:spcPct val="100000"/>
              </a:lnSpc>
              <a:spcBef>
                <a:spcPts val="0"/>
              </a:spcBef>
              <a:spcAft>
                <a:spcPts val="0"/>
              </a:spcAft>
              <a:buNone/>
            </a:pPr>
            <a:r>
              <a:rPr lang="en-AU" sz="1900" b="0" i="0" u="sng" strike="noStrike" cap="none" dirty="0">
                <a:solidFill>
                  <a:srgbClr val="000000"/>
                </a:solidFill>
                <a:latin typeface="Helvetica Neue Light"/>
                <a:ea typeface="Helvetica Neue Light"/>
                <a:cs typeface="Helvetica Neue Light"/>
                <a:sym typeface="Helvetica Neue Light"/>
              </a:rPr>
              <a:t>Provider(s)</a:t>
            </a:r>
            <a:r>
              <a:rPr lang="en-AU" sz="1900" b="0" i="0" u="none" strike="noStrike" cap="none" dirty="0">
                <a:solidFill>
                  <a:srgbClr val="000000"/>
                </a:solidFill>
                <a:latin typeface="Helvetica Neue Light"/>
                <a:ea typeface="Helvetica Neue Light"/>
                <a:cs typeface="Helvetica Neue Light"/>
                <a:sym typeface="Helvetica Neue Light"/>
              </a:rPr>
              <a:t>: everyone could have their own for community access</a:t>
            </a:r>
            <a:endParaRPr sz="1900" b="0" i="0" u="none" strike="noStrike" cap="none" dirty="0">
              <a:solidFill>
                <a:srgbClr val="000000"/>
              </a:solidFill>
              <a:latin typeface="Helvetica Neue Light"/>
              <a:ea typeface="Helvetica Neue Light"/>
              <a:cs typeface="Helvetica Neue Light"/>
              <a:sym typeface="Helvetica Neue Light"/>
            </a:endParaRPr>
          </a:p>
        </p:txBody>
      </p:sp>
      <p:pic>
        <p:nvPicPr>
          <p:cNvPr id="324" name="Google Shape;324;p42"/>
          <p:cNvPicPr preferRelativeResize="0"/>
          <p:nvPr/>
        </p:nvPicPr>
        <p:blipFill rotWithShape="1">
          <a:blip r:embed="rId4">
            <a:alphaModFix/>
          </a:blip>
          <a:srcRect/>
          <a:stretch/>
        </p:blipFill>
        <p:spPr>
          <a:xfrm>
            <a:off x="3887441" y="1346860"/>
            <a:ext cx="1202418" cy="11742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additive="base">
                                        <p:cTn id="7" dur="500" fill="hold"/>
                                        <p:tgtEl>
                                          <p:spTgt spid="316"/>
                                        </p:tgtEl>
                                        <p:attrNameLst>
                                          <p:attrName>ppt_x</p:attrName>
                                        </p:attrNameLst>
                                      </p:cBhvr>
                                      <p:tavLst>
                                        <p:tav tm="0">
                                          <p:val>
                                            <p:strVal val="#ppt_x"/>
                                          </p:val>
                                        </p:tav>
                                        <p:tav tm="100000">
                                          <p:val>
                                            <p:strVal val="#ppt_x"/>
                                          </p:val>
                                        </p:tav>
                                      </p:tavLst>
                                    </p:anim>
                                    <p:anim calcmode="lin" valueType="num">
                                      <p:cBhvr additive="base">
                                        <p:cTn id="8" dur="500" fill="hold"/>
                                        <p:tgtEl>
                                          <p:spTgt spid="3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cBhvr additive="base">
                                        <p:cTn id="17" dur="500" fill="hold"/>
                                        <p:tgtEl>
                                          <p:spTgt spid="323"/>
                                        </p:tgtEl>
                                        <p:attrNameLst>
                                          <p:attrName>ppt_x</p:attrName>
                                        </p:attrNameLst>
                                      </p:cBhvr>
                                      <p:tavLst>
                                        <p:tav tm="0">
                                          <p:val>
                                            <p:strVal val="#ppt_x"/>
                                          </p:val>
                                        </p:tav>
                                        <p:tav tm="100000">
                                          <p:val>
                                            <p:strVal val="#ppt_x"/>
                                          </p:val>
                                        </p:tav>
                                      </p:tavLst>
                                    </p:anim>
                                    <p:anim calcmode="lin" valueType="num">
                                      <p:cBhvr additive="base">
                                        <p:cTn id="18"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p:bldP spid="32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42"/>
          <p:cNvSpPr txBox="1"/>
          <p:nvPr/>
        </p:nvSpPr>
        <p:spPr>
          <a:xfrm>
            <a:off x="311700" y="1008351"/>
            <a:ext cx="8520600" cy="346249"/>
          </a:xfrm>
          <a:prstGeom prst="rect">
            <a:avLst/>
          </a:prstGeom>
          <a:solidFill>
            <a:schemeClr val="lt1"/>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Housing	      Lives with alone or with people without disability	 Support</a:t>
            </a:r>
            <a:endParaRPr sz="738" b="0" i="0" u="none" strike="noStrike" cap="none" dirty="0">
              <a:solidFill>
                <a:srgbClr val="000000"/>
              </a:solidFill>
              <a:latin typeface="Arial"/>
              <a:ea typeface="Arial"/>
              <a:cs typeface="Arial"/>
              <a:sym typeface="Arial"/>
            </a:endParaRPr>
          </a:p>
        </p:txBody>
      </p:sp>
      <p:sp>
        <p:nvSpPr>
          <p:cNvPr id="317" name="Google Shape;317;p42"/>
          <p:cNvSpPr txBox="1"/>
          <p:nvPr/>
        </p:nvSpPr>
        <p:spPr>
          <a:xfrm>
            <a:off x="1018164" y="2541665"/>
            <a:ext cx="7274371" cy="346249"/>
          </a:xfrm>
          <a:prstGeom prst="rect">
            <a:avLst/>
          </a:prstGeom>
          <a:solidFill>
            <a:srgbClr val="D8D8D8"/>
          </a:solid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1" i="0" u="none" strike="noStrike" cap="none" dirty="0">
                <a:solidFill>
                  <a:srgbClr val="000000"/>
                </a:solidFill>
                <a:latin typeface="Helvetica Neue Light"/>
                <a:ea typeface="Helvetica Neue Light"/>
                <a:cs typeface="Helvetica Neue Light"/>
                <a:sym typeface="Helvetica Neue Light"/>
              </a:rPr>
              <a:t>Housing Provider     		                     Support Provider</a:t>
            </a:r>
            <a:endParaRPr sz="738" b="0" i="0" u="none" strike="noStrike" cap="none" dirty="0">
              <a:solidFill>
                <a:srgbClr val="000000"/>
              </a:solidFill>
              <a:latin typeface="Arial"/>
              <a:ea typeface="Arial"/>
              <a:cs typeface="Arial"/>
              <a:sym typeface="Arial"/>
            </a:endParaRPr>
          </a:p>
        </p:txBody>
      </p:sp>
      <p:sp>
        <p:nvSpPr>
          <p:cNvPr id="318" name="Google Shape;318;p42"/>
          <p:cNvSpPr txBox="1">
            <a:spLocks noGrp="1"/>
          </p:cNvSpPr>
          <p:nvPr>
            <p:ph type="title"/>
          </p:nvPr>
        </p:nvSpPr>
        <p:spPr>
          <a:xfrm>
            <a:off x="34461" y="3485"/>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2800"/>
              <a:buNone/>
            </a:pPr>
            <a:r>
              <a:rPr lang="en-AU" dirty="0">
                <a:latin typeface="Montserrat" pitchFamily="2" charset="77"/>
              </a:rPr>
              <a:t>Housing &amp; Support: SDA + SIL + Core Supports</a:t>
            </a:r>
            <a:endParaRPr dirty="0">
              <a:latin typeface="Montserrat" pitchFamily="2" charset="77"/>
            </a:endParaRPr>
          </a:p>
        </p:txBody>
      </p:sp>
      <p:sp>
        <p:nvSpPr>
          <p:cNvPr id="319" name="Google Shape;319;p42"/>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r" rtl="0">
              <a:lnSpc>
                <a:spcPct val="100000"/>
              </a:lnSpc>
              <a:spcBef>
                <a:spcPts val="0"/>
              </a:spcBef>
              <a:spcAft>
                <a:spcPts val="0"/>
              </a:spcAft>
              <a:buSzPts val="1000"/>
              <a:buNone/>
            </a:pPr>
            <a:fld id="{00000000-1234-1234-1234-123412341234}" type="slidenum">
              <a:rPr lang="en-AU"/>
              <a:t>18</a:t>
            </a:fld>
            <a:endParaRPr/>
          </a:p>
        </p:txBody>
      </p:sp>
      <p:sp>
        <p:nvSpPr>
          <p:cNvPr id="320" name="Google Shape;320;p42"/>
          <p:cNvSpPr/>
          <p:nvPr/>
        </p:nvSpPr>
        <p:spPr>
          <a:xfrm>
            <a:off x="4488650" y="2397273"/>
            <a:ext cx="166700" cy="348954"/>
          </a:xfrm>
          <a:prstGeom prst="rect">
            <a:avLst/>
          </a:prstGeom>
          <a:no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None/>
            </a:pPr>
            <a:r>
              <a:rPr lang="en-AU" sz="1951" b="0" i="0" u="none" strike="noStrike" cap="none">
                <a:solidFill>
                  <a:srgbClr val="000000"/>
                </a:solidFill>
                <a:latin typeface="Helvetica Neue Light"/>
                <a:ea typeface="Helvetica Neue Light"/>
                <a:cs typeface="Helvetica Neue Light"/>
                <a:sym typeface="Helvetica Neue Light"/>
              </a:rPr>
              <a:t> </a:t>
            </a:r>
            <a:endParaRPr sz="1951" b="0" i="0" u="none" strike="noStrike" cap="none">
              <a:solidFill>
                <a:srgbClr val="000000"/>
              </a:solidFill>
              <a:latin typeface="Helvetica Neue Light"/>
              <a:ea typeface="Helvetica Neue Light"/>
              <a:cs typeface="Helvetica Neue Light"/>
              <a:sym typeface="Helvetica Neue Light"/>
            </a:endParaRPr>
          </a:p>
        </p:txBody>
      </p:sp>
      <p:pic>
        <p:nvPicPr>
          <p:cNvPr id="321" name="Google Shape;321;p42"/>
          <p:cNvPicPr preferRelativeResize="0"/>
          <p:nvPr/>
        </p:nvPicPr>
        <p:blipFill rotWithShape="1">
          <a:blip r:embed="rId3">
            <a:alphaModFix/>
          </a:blip>
          <a:srcRect/>
          <a:stretch/>
        </p:blipFill>
        <p:spPr>
          <a:xfrm>
            <a:off x="3517546" y="2929223"/>
            <a:ext cx="1942207" cy="1667620"/>
          </a:xfrm>
          <a:prstGeom prst="rect">
            <a:avLst/>
          </a:prstGeom>
          <a:noFill/>
          <a:ln>
            <a:noFill/>
          </a:ln>
        </p:spPr>
      </p:pic>
      <p:sp>
        <p:nvSpPr>
          <p:cNvPr id="322" name="Google Shape;322;p42"/>
          <p:cNvSpPr txBox="1"/>
          <p:nvPr/>
        </p:nvSpPr>
        <p:spPr>
          <a:xfrm>
            <a:off x="922280" y="3736348"/>
            <a:ext cx="2269899" cy="346249"/>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None/>
            </a:pPr>
            <a:r>
              <a:rPr lang="en-AU" sz="1898" b="0" i="0" u="none" strike="noStrike" cap="none" dirty="0">
                <a:solidFill>
                  <a:srgbClr val="000000"/>
                </a:solidFill>
                <a:latin typeface="Helvetica Neue Light"/>
                <a:ea typeface="Helvetica Neue Light"/>
                <a:cs typeface="Helvetica Neue Light"/>
                <a:sym typeface="Helvetica Neue Light"/>
              </a:rPr>
              <a:t>SDA Provider</a:t>
            </a:r>
            <a:endParaRPr sz="738" b="0" i="0" u="none" strike="noStrike" cap="none" dirty="0">
              <a:solidFill>
                <a:srgbClr val="FF0000"/>
              </a:solidFill>
              <a:sym typeface="Arial"/>
            </a:endParaRPr>
          </a:p>
        </p:txBody>
      </p:sp>
      <p:sp>
        <p:nvSpPr>
          <p:cNvPr id="323" name="Google Shape;323;p42"/>
          <p:cNvSpPr txBox="1"/>
          <p:nvPr/>
        </p:nvSpPr>
        <p:spPr>
          <a:xfrm>
            <a:off x="6110486" y="3376126"/>
            <a:ext cx="2828798" cy="1311762"/>
          </a:xfrm>
          <a:prstGeom prst="rect">
            <a:avLst/>
          </a:prstGeom>
          <a:noFill/>
          <a:ln>
            <a:noFill/>
          </a:ln>
        </p:spPr>
        <p:txBody>
          <a:bodyPr spcFirstLastPara="1" wrap="square" lIns="26775" tIns="26775" rIns="26775" bIns="26775" anchor="ctr" anchorCtr="0">
            <a:noAutofit/>
          </a:bodyPr>
          <a:lstStyle/>
          <a:p>
            <a:pPr marL="0" marR="0" lvl="0" indent="0" algn="l" rtl="0">
              <a:lnSpc>
                <a:spcPct val="100000"/>
              </a:lnSpc>
              <a:spcBef>
                <a:spcPts val="0"/>
              </a:spcBef>
              <a:spcAft>
                <a:spcPts val="0"/>
              </a:spcAft>
              <a:buNone/>
            </a:pPr>
            <a:r>
              <a:rPr lang="en-AU" sz="1800" b="0" i="0" u="sng" strike="noStrike" cap="none" dirty="0">
                <a:solidFill>
                  <a:srgbClr val="000000"/>
                </a:solidFill>
                <a:latin typeface="Helvetica Neue Light"/>
                <a:ea typeface="Helvetica Neue Light"/>
                <a:cs typeface="Helvetica Neue Light"/>
                <a:sym typeface="Helvetica Neue Light"/>
              </a:rPr>
              <a:t>1 Provider: </a:t>
            </a:r>
            <a:r>
              <a:rPr lang="en-AU" sz="1800" b="0" i="0" u="none" strike="noStrike" cap="none" dirty="0">
                <a:solidFill>
                  <a:srgbClr val="000000"/>
                </a:solidFill>
                <a:latin typeface="Helvetica Neue Light"/>
                <a:ea typeface="Helvetica Neue Light"/>
                <a:cs typeface="Helvetica Neue Light"/>
                <a:sym typeface="Helvetica Neue Light"/>
              </a:rPr>
              <a:t>for everyone to have access to 24 hr onsite shared SIL support, not </a:t>
            </a:r>
            <a:r>
              <a:rPr lang="en-AU" sz="1800" dirty="0">
                <a:latin typeface="Helvetica Neue Light"/>
                <a:ea typeface="Helvetica Neue Light"/>
                <a:cs typeface="Helvetica Neue Light"/>
                <a:sym typeface="Helvetica Neue Light"/>
              </a:rPr>
              <a:t>based in anyone’s home</a:t>
            </a:r>
          </a:p>
          <a:p>
            <a:pPr marL="0" marR="0" lvl="0" indent="0" algn="l" rtl="0">
              <a:lnSpc>
                <a:spcPct val="100000"/>
              </a:lnSpc>
              <a:spcBef>
                <a:spcPts val="0"/>
              </a:spcBef>
              <a:spcAft>
                <a:spcPts val="0"/>
              </a:spcAft>
              <a:buNone/>
            </a:pPr>
            <a:r>
              <a:rPr lang="en-AU" sz="1800" b="0" i="0" u="sng" strike="noStrike" cap="none" dirty="0">
                <a:solidFill>
                  <a:srgbClr val="000000"/>
                </a:solidFill>
                <a:latin typeface="Helvetica Neue Light"/>
                <a:ea typeface="Helvetica Neue Light"/>
                <a:cs typeface="Helvetica Neue Light"/>
                <a:sym typeface="Helvetica Neue Light"/>
              </a:rPr>
              <a:t>Provider(s)</a:t>
            </a:r>
            <a:r>
              <a:rPr lang="en-AU" sz="1800" b="0" i="0" u="none" strike="noStrike" cap="none" dirty="0">
                <a:solidFill>
                  <a:srgbClr val="000000"/>
                </a:solidFill>
                <a:latin typeface="Helvetica Neue Light"/>
                <a:ea typeface="Helvetica Neue Light"/>
                <a:cs typeface="Helvetica Neue Light"/>
                <a:sym typeface="Helvetica Neue Light"/>
              </a:rPr>
              <a:t>: everyone can choose their own planned 1:1 support providers for ADLs </a:t>
            </a:r>
            <a:r>
              <a:rPr lang="en-AU" sz="1800" dirty="0">
                <a:latin typeface="Helvetica Neue Light"/>
                <a:ea typeface="Helvetica Neue Light"/>
                <a:cs typeface="Helvetica Neue Light"/>
                <a:sym typeface="Helvetica Neue Light"/>
              </a:rPr>
              <a:t>&amp; </a:t>
            </a:r>
            <a:r>
              <a:rPr lang="en-AU" sz="1800" b="0" i="0" u="none" strike="noStrike" cap="none" dirty="0">
                <a:solidFill>
                  <a:srgbClr val="000000"/>
                </a:solidFill>
                <a:latin typeface="Helvetica Neue Light"/>
                <a:ea typeface="Helvetica Neue Light"/>
                <a:cs typeface="Helvetica Neue Light"/>
                <a:sym typeface="Helvetica Neue Light"/>
              </a:rPr>
              <a:t>community access</a:t>
            </a:r>
            <a:endParaRPr sz="1800" b="0" i="0" u="none" strike="noStrike" cap="none" dirty="0">
              <a:solidFill>
                <a:srgbClr val="000000"/>
              </a:solidFill>
              <a:latin typeface="Helvetica Neue Light"/>
              <a:ea typeface="Helvetica Neue Light"/>
              <a:cs typeface="Helvetica Neue Light"/>
              <a:sym typeface="Helvetica Neue Light"/>
            </a:endParaRPr>
          </a:p>
        </p:txBody>
      </p:sp>
      <p:pic>
        <p:nvPicPr>
          <p:cNvPr id="324" name="Google Shape;324;p42"/>
          <p:cNvPicPr preferRelativeResize="0"/>
          <p:nvPr/>
        </p:nvPicPr>
        <p:blipFill rotWithShape="1">
          <a:blip r:embed="rId4">
            <a:alphaModFix/>
          </a:blip>
          <a:srcRect/>
          <a:stretch/>
        </p:blipFill>
        <p:spPr>
          <a:xfrm>
            <a:off x="3887440" y="1322604"/>
            <a:ext cx="1202418" cy="1174279"/>
          </a:xfrm>
          <a:prstGeom prst="rect">
            <a:avLst/>
          </a:prstGeom>
          <a:noFill/>
          <a:ln>
            <a:noFill/>
          </a:ln>
        </p:spPr>
      </p:pic>
    </p:spTree>
    <p:extLst>
      <p:ext uri="{BB962C8B-B14F-4D97-AF65-F5344CB8AC3E}">
        <p14:creationId xmlns:p14="http://schemas.microsoft.com/office/powerpoint/2010/main" val="44870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6"/>
                                        </p:tgtEl>
                                        <p:attrNameLst>
                                          <p:attrName>style.visibility</p:attrName>
                                        </p:attrNameLst>
                                      </p:cBhvr>
                                      <p:to>
                                        <p:strVal val="visible"/>
                                      </p:to>
                                    </p:set>
                                    <p:anim calcmode="lin" valueType="num">
                                      <p:cBhvr additive="base">
                                        <p:cTn id="7" dur="500" fill="hold"/>
                                        <p:tgtEl>
                                          <p:spTgt spid="316"/>
                                        </p:tgtEl>
                                        <p:attrNameLst>
                                          <p:attrName>ppt_x</p:attrName>
                                        </p:attrNameLst>
                                      </p:cBhvr>
                                      <p:tavLst>
                                        <p:tav tm="0">
                                          <p:val>
                                            <p:strVal val="#ppt_x"/>
                                          </p:val>
                                        </p:tav>
                                        <p:tav tm="100000">
                                          <p:val>
                                            <p:strVal val="#ppt_x"/>
                                          </p:val>
                                        </p:tav>
                                      </p:tavLst>
                                    </p:anim>
                                    <p:anim calcmode="lin" valueType="num">
                                      <p:cBhvr additive="base">
                                        <p:cTn id="8" dur="500" fill="hold"/>
                                        <p:tgtEl>
                                          <p:spTgt spid="3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3"/>
                                        </p:tgtEl>
                                        <p:attrNameLst>
                                          <p:attrName>style.visibility</p:attrName>
                                        </p:attrNameLst>
                                      </p:cBhvr>
                                      <p:to>
                                        <p:strVal val="visible"/>
                                      </p:to>
                                    </p:set>
                                    <p:anim calcmode="lin" valueType="num">
                                      <p:cBhvr additive="base">
                                        <p:cTn id="17" dur="500" fill="hold"/>
                                        <p:tgtEl>
                                          <p:spTgt spid="323"/>
                                        </p:tgtEl>
                                        <p:attrNameLst>
                                          <p:attrName>ppt_x</p:attrName>
                                        </p:attrNameLst>
                                      </p:cBhvr>
                                      <p:tavLst>
                                        <p:tav tm="0">
                                          <p:val>
                                            <p:strVal val="#ppt_x"/>
                                          </p:val>
                                        </p:tav>
                                        <p:tav tm="100000">
                                          <p:val>
                                            <p:strVal val="#ppt_x"/>
                                          </p:val>
                                        </p:tav>
                                      </p:tavLst>
                                    </p:anim>
                                    <p:anim calcmode="lin" valueType="num">
                                      <p:cBhvr additive="base">
                                        <p:cTn id="18" dur="500" fill="hold"/>
                                        <p:tgtEl>
                                          <p:spTgt spid="3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6" grpId="0" animBg="1"/>
      <p:bldP spid="3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45"/>
          <p:cNvSpPr txBox="1">
            <a:spLocks noGrp="1"/>
          </p:cNvSpPr>
          <p:nvPr>
            <p:ph type="title"/>
          </p:nvPr>
        </p:nvSpPr>
        <p:spPr>
          <a:xfrm>
            <a:off x="0" y="0"/>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AU" sz="2900" dirty="0">
                <a:latin typeface="Montserrat" pitchFamily="2" charset="77"/>
              </a:rPr>
              <a:t>NDIA Home and Living Policy</a:t>
            </a:r>
            <a:endParaRPr sz="2900" dirty="0">
              <a:latin typeface="Montserrat" pitchFamily="2" charset="77"/>
            </a:endParaRPr>
          </a:p>
        </p:txBody>
      </p:sp>
      <p:sp>
        <p:nvSpPr>
          <p:cNvPr id="356" name="Google Shape;356;p45"/>
          <p:cNvSpPr txBox="1">
            <a:spLocks noGrp="1"/>
          </p:cNvSpPr>
          <p:nvPr>
            <p:ph type="body" idx="1"/>
          </p:nvPr>
        </p:nvSpPr>
        <p:spPr>
          <a:xfrm>
            <a:off x="623400" y="736354"/>
            <a:ext cx="7877175" cy="3299610"/>
          </a:xfrm>
          <a:prstGeom prst="rect">
            <a:avLst/>
          </a:prstGeom>
          <a:noFill/>
          <a:ln>
            <a:noFill/>
          </a:ln>
        </p:spPr>
        <p:txBody>
          <a:bodyPr spcFirstLastPara="1" wrap="square" lIns="91425" tIns="91425" rIns="91425" bIns="91425" anchor="t" anchorCtr="0">
            <a:noAutofit/>
          </a:bodyPr>
          <a:lstStyle/>
          <a:p>
            <a:pPr marL="0" lvl="0" indent="0" algn="l" rtl="0">
              <a:lnSpc>
                <a:spcPct val="120000"/>
              </a:lnSpc>
              <a:spcBef>
                <a:spcPts val="0"/>
              </a:spcBef>
              <a:spcAft>
                <a:spcPts val="0"/>
              </a:spcAft>
              <a:buNone/>
            </a:pPr>
            <a:r>
              <a:rPr lang="en-AU" dirty="0">
                <a:latin typeface="Arial"/>
                <a:ea typeface="Arial"/>
                <a:cs typeface="Arial"/>
                <a:sym typeface="Arial"/>
              </a:rPr>
              <a:t>The Article 19 of the United Nations </a:t>
            </a:r>
            <a:r>
              <a:rPr lang="en-AU" dirty="0">
                <a:latin typeface="Arial"/>
                <a:cs typeface="Arial"/>
                <a:sym typeface="Arial"/>
                <a:hlinkClick r:id="rId3">
                  <a:extLst>
                    <a:ext uri="{A12FA001-AC4F-418D-AE19-62706E023703}">
                      <ahyp:hlinkClr xmlns:ahyp="http://schemas.microsoft.com/office/drawing/2018/hyperlinkcolor" val="tx"/>
                    </a:ext>
                  </a:extLst>
                </a:hlinkClick>
              </a:rPr>
              <a:t>Convention on the Rights of Persons with Disabilities</a:t>
            </a:r>
            <a:r>
              <a:rPr lang="en-AU" dirty="0">
                <a:latin typeface="Arial"/>
                <a:cs typeface="Arial"/>
                <a:sym typeface="Arial"/>
              </a:rPr>
              <a:t> (UNCRPD) states: </a:t>
            </a:r>
            <a:endParaRPr dirty="0">
              <a:latin typeface="Arial"/>
              <a:cs typeface="Arial"/>
              <a:sym typeface="Arial"/>
            </a:endParaRPr>
          </a:p>
          <a:p>
            <a:pPr marL="76200" marR="431800" lvl="0" indent="0" algn="l" rtl="0">
              <a:lnSpc>
                <a:spcPct val="100000"/>
              </a:lnSpc>
              <a:spcBef>
                <a:spcPts val="1200"/>
              </a:spcBef>
              <a:spcAft>
                <a:spcPts val="0"/>
              </a:spcAft>
              <a:buSzPts val="2400"/>
            </a:pPr>
            <a:r>
              <a:rPr lang="en-AU" i="1" dirty="0">
                <a:latin typeface="Arial"/>
                <a:ea typeface="Arial"/>
                <a:cs typeface="Arial"/>
                <a:sym typeface="Arial"/>
              </a:rPr>
              <a:t>a) Persons with disabilities have the opportunity to choose their place of residence and where and with whom they live on an equal basis with others and are not obliged to live in a particular living arrangement;</a:t>
            </a:r>
            <a:endParaRPr i="1" dirty="0">
              <a:latin typeface="Arial"/>
              <a:ea typeface="Arial"/>
              <a:cs typeface="Arial"/>
              <a:sym typeface="Arial"/>
            </a:endParaRPr>
          </a:p>
          <a:p>
            <a:pPr marL="76200" marR="431800" lvl="0" indent="0" algn="l" rtl="0">
              <a:lnSpc>
                <a:spcPct val="100000"/>
              </a:lnSpc>
              <a:spcBef>
                <a:spcPts val="600"/>
              </a:spcBef>
              <a:spcAft>
                <a:spcPts val="0"/>
              </a:spcAft>
              <a:buSzPts val="2400"/>
            </a:pPr>
            <a:r>
              <a:rPr lang="en-AU" i="1" dirty="0">
                <a:latin typeface="Arial"/>
                <a:ea typeface="Arial"/>
                <a:cs typeface="Arial"/>
                <a:sym typeface="Arial"/>
              </a:rPr>
              <a:t>b) Persons with disabilities have access to a range of in-home, residential and other community support services, including personal assistance necessary to support living and inclusion in the community, and to prevent isolation or segregation from the community”</a:t>
            </a:r>
            <a:endParaRPr i="1" dirty="0">
              <a:latin typeface="Arial"/>
              <a:ea typeface="Arial"/>
              <a:cs typeface="Arial"/>
              <a:sym typeface="Arial"/>
            </a:endParaRPr>
          </a:p>
          <a:p>
            <a:pPr marL="0" marR="431800" lvl="0" indent="0" algn="l" rtl="0">
              <a:lnSpc>
                <a:spcPct val="120000"/>
              </a:lnSpc>
              <a:spcBef>
                <a:spcPts val="600"/>
              </a:spcBef>
              <a:spcAft>
                <a:spcPts val="600"/>
              </a:spcAft>
              <a:buNone/>
            </a:pPr>
            <a:r>
              <a:rPr lang="en-AU" sz="2000" b="1" dirty="0">
                <a:latin typeface="Arial"/>
                <a:ea typeface="Arial"/>
                <a:cs typeface="Arial"/>
                <a:sym typeface="Arial"/>
              </a:rPr>
              <a:t>The NDIA is establishing a Home and Living Policy to bring this into effect. </a:t>
            </a:r>
            <a:endParaRPr sz="20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6">
                                            <p:txEl>
                                              <p:pRg st="0" end="0"/>
                                            </p:txEl>
                                          </p:spTgt>
                                        </p:tgtEl>
                                        <p:attrNameLst>
                                          <p:attrName>style.visibility</p:attrName>
                                        </p:attrNameLst>
                                      </p:cBhvr>
                                      <p:to>
                                        <p:strVal val="visible"/>
                                      </p:to>
                                    </p:set>
                                    <p:anim calcmode="lin" valueType="num">
                                      <p:cBhvr additive="base">
                                        <p:cTn id="7" dur="500" fill="hold"/>
                                        <p:tgtEl>
                                          <p:spTgt spid="35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56">
                                            <p:txEl>
                                              <p:pRg st="1" end="1"/>
                                            </p:txEl>
                                          </p:spTgt>
                                        </p:tgtEl>
                                        <p:attrNameLst>
                                          <p:attrName>style.visibility</p:attrName>
                                        </p:attrNameLst>
                                      </p:cBhvr>
                                      <p:to>
                                        <p:strVal val="visible"/>
                                      </p:to>
                                    </p:set>
                                    <p:anim calcmode="lin" valueType="num">
                                      <p:cBhvr additive="base">
                                        <p:cTn id="13" dur="500" fill="hold"/>
                                        <p:tgtEl>
                                          <p:spTgt spid="35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56">
                                            <p:txEl>
                                              <p:pRg st="2" end="2"/>
                                            </p:txEl>
                                          </p:spTgt>
                                        </p:tgtEl>
                                        <p:attrNameLst>
                                          <p:attrName>style.visibility</p:attrName>
                                        </p:attrNameLst>
                                      </p:cBhvr>
                                      <p:to>
                                        <p:strVal val="visible"/>
                                      </p:to>
                                    </p:set>
                                    <p:anim calcmode="lin" valueType="num">
                                      <p:cBhvr additive="base">
                                        <p:cTn id="19" dur="500" fill="hold"/>
                                        <p:tgtEl>
                                          <p:spTgt spid="35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56">
                                            <p:txEl>
                                              <p:pRg st="3" end="3"/>
                                            </p:txEl>
                                          </p:spTgt>
                                        </p:tgtEl>
                                        <p:attrNameLst>
                                          <p:attrName>style.visibility</p:attrName>
                                        </p:attrNameLst>
                                      </p:cBhvr>
                                      <p:to>
                                        <p:strVal val="visible"/>
                                      </p:to>
                                    </p:set>
                                    <p:anim calcmode="lin" valueType="num">
                                      <p:cBhvr additive="base">
                                        <p:cTn id="25" dur="500" fill="hold"/>
                                        <p:tgtEl>
                                          <p:spTgt spid="35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7"/>
          <p:cNvSpPr txBox="1">
            <a:spLocks noGrp="1"/>
          </p:cNvSpPr>
          <p:nvPr>
            <p:ph type="title" idx="2"/>
          </p:nvPr>
        </p:nvSpPr>
        <p:spPr>
          <a:xfrm>
            <a:off x="235500" y="-7746"/>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300"/>
              <a:buNone/>
            </a:pPr>
            <a:r>
              <a:rPr lang="en-AU" sz="2900" dirty="0">
                <a:latin typeface="Montserrat"/>
                <a:ea typeface="Montserrat"/>
                <a:cs typeface="Montserrat"/>
                <a:sym typeface="Montserrat"/>
              </a:rPr>
              <a:t>Welcome </a:t>
            </a:r>
            <a:endParaRPr sz="2900" dirty="0">
              <a:latin typeface="Montserrat"/>
              <a:ea typeface="Montserrat"/>
              <a:cs typeface="Montserrat"/>
              <a:sym typeface="Montserrat"/>
            </a:endParaRPr>
          </a:p>
        </p:txBody>
      </p:sp>
      <p:sp>
        <p:nvSpPr>
          <p:cNvPr id="162" name="Google Shape;162;p27"/>
          <p:cNvSpPr txBox="1"/>
          <p:nvPr/>
        </p:nvSpPr>
        <p:spPr>
          <a:xfrm>
            <a:off x="138609" y="3238176"/>
            <a:ext cx="2751496" cy="1852785"/>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1400"/>
              </a:spcBef>
              <a:spcAft>
                <a:spcPts val="0"/>
              </a:spcAft>
              <a:buClr>
                <a:schemeClr val="dk1"/>
              </a:buClr>
              <a:buSzPts val="1100"/>
              <a:buFont typeface="Arial"/>
              <a:buNone/>
            </a:pPr>
            <a:r>
              <a:rPr lang="en-AU" sz="1600" b="1" i="0" u="none" strike="noStrike" cap="none" dirty="0">
                <a:solidFill>
                  <a:srgbClr val="000000"/>
                </a:solidFill>
                <a:highlight>
                  <a:srgbClr val="FFFFFF"/>
                </a:highlight>
                <a:latin typeface="Proxima Nova"/>
                <a:ea typeface="Proxima Nova"/>
                <a:cs typeface="Proxima Nova"/>
                <a:sym typeface="Proxima Nova"/>
              </a:rPr>
              <a:t>Jamie-Lee Dwyer</a:t>
            </a:r>
            <a:endParaRPr sz="1600" b="1" i="0" u="none" strike="noStrike" cap="none" dirty="0">
              <a:solidFill>
                <a:srgbClr val="000000"/>
              </a:solidFill>
              <a:highlight>
                <a:srgbClr val="FFFFFF"/>
              </a:highlight>
              <a:latin typeface="Proxima Nova"/>
              <a:ea typeface="Proxima Nova"/>
              <a:cs typeface="Proxima Nova"/>
              <a:sym typeface="Proxima Nova"/>
            </a:endParaRPr>
          </a:p>
          <a:p>
            <a:pPr marL="0" marR="0" lvl="0" indent="0" algn="ctr" rtl="0">
              <a:lnSpc>
                <a:spcPct val="175000"/>
              </a:lnSpc>
              <a:spcBef>
                <a:spcPts val="400"/>
              </a:spcBef>
              <a:spcAft>
                <a:spcPts val="1800"/>
              </a:spcAft>
              <a:buClr>
                <a:srgbClr val="000000"/>
              </a:buClr>
              <a:buSzPts val="1200"/>
              <a:buFont typeface="Arial"/>
              <a:buNone/>
            </a:pPr>
            <a:r>
              <a:rPr lang="en-AU" sz="1600" b="1" i="0" u="none" strike="noStrike" cap="none" dirty="0">
                <a:solidFill>
                  <a:srgbClr val="000000"/>
                </a:solidFill>
                <a:highlight>
                  <a:srgbClr val="FFFFFF"/>
                </a:highlight>
                <a:latin typeface="Proxima Nova"/>
                <a:ea typeface="Proxima Nova"/>
                <a:cs typeface="Proxima Nova"/>
                <a:sym typeface="Proxima Nova"/>
              </a:rPr>
              <a:t>Lived Experience Associate Housing Hub</a:t>
            </a:r>
            <a:endParaRPr sz="1600" b="0" i="0" u="none" strike="noStrike" cap="none" dirty="0">
              <a:solidFill>
                <a:srgbClr val="000000"/>
              </a:solidFill>
              <a:latin typeface="Arial"/>
              <a:ea typeface="Arial"/>
              <a:cs typeface="Arial"/>
              <a:sym typeface="Arial"/>
            </a:endParaRPr>
          </a:p>
        </p:txBody>
      </p:sp>
      <p:sp>
        <p:nvSpPr>
          <p:cNvPr id="163" name="Google Shape;163;p27"/>
          <p:cNvSpPr txBox="1"/>
          <p:nvPr/>
        </p:nvSpPr>
        <p:spPr>
          <a:xfrm>
            <a:off x="3020918" y="3202473"/>
            <a:ext cx="3159445" cy="1852785"/>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1400"/>
              </a:spcBef>
              <a:spcAft>
                <a:spcPts val="0"/>
              </a:spcAft>
              <a:buClr>
                <a:srgbClr val="000000"/>
              </a:buClr>
              <a:buSzPts val="1300"/>
              <a:buFont typeface="Arial"/>
              <a:buNone/>
            </a:pPr>
            <a:r>
              <a:rPr lang="en-AU" sz="1600" b="1" i="0" u="none" strike="noStrike" cap="none">
                <a:solidFill>
                  <a:srgbClr val="000000"/>
                </a:solidFill>
                <a:highlight>
                  <a:srgbClr val="FFFFFF"/>
                </a:highlight>
                <a:latin typeface="Proxima Nova"/>
                <a:ea typeface="Proxima Nova"/>
                <a:cs typeface="Proxima Nova"/>
                <a:sym typeface="Proxima Nova"/>
              </a:rPr>
              <a:t>Cathy Bucolo </a:t>
            </a:r>
            <a:endParaRPr sz="1600" b="1" i="0" u="none" strike="noStrike" cap="none">
              <a:solidFill>
                <a:srgbClr val="000000"/>
              </a:solidFill>
              <a:highlight>
                <a:srgbClr val="FFFFFF"/>
              </a:highlight>
              <a:latin typeface="Proxima Nova"/>
              <a:ea typeface="Proxima Nova"/>
              <a:cs typeface="Proxima Nova"/>
              <a:sym typeface="Proxima Nova"/>
            </a:endParaRPr>
          </a:p>
          <a:p>
            <a:pPr marL="0" marR="0" lvl="0" indent="0" algn="ctr" rtl="0">
              <a:lnSpc>
                <a:spcPct val="175000"/>
              </a:lnSpc>
              <a:spcBef>
                <a:spcPts val="400"/>
              </a:spcBef>
              <a:spcAft>
                <a:spcPts val="1800"/>
              </a:spcAft>
              <a:buClr>
                <a:srgbClr val="000000"/>
              </a:buClr>
              <a:buSzPts val="1200"/>
              <a:buFont typeface="Arial"/>
              <a:buNone/>
            </a:pPr>
            <a:r>
              <a:rPr lang="en-AU" sz="1600" b="1" i="0" u="none" strike="noStrike" cap="none">
                <a:solidFill>
                  <a:srgbClr val="000000"/>
                </a:solidFill>
                <a:highlight>
                  <a:srgbClr val="FFFFFF"/>
                </a:highlight>
                <a:latin typeface="Proxima Nova"/>
                <a:ea typeface="Proxima Nova"/>
                <a:cs typeface="Proxima Nova"/>
                <a:sym typeface="Proxima Nova"/>
              </a:rPr>
              <a:t>National Clinical Practice Lead </a:t>
            </a:r>
            <a:br>
              <a:rPr lang="en-AU" sz="1600" b="1" i="0" u="none" strike="noStrike" cap="none">
                <a:solidFill>
                  <a:srgbClr val="000000"/>
                </a:solidFill>
                <a:highlight>
                  <a:srgbClr val="FFFFFF"/>
                </a:highlight>
                <a:latin typeface="Proxima Nova"/>
                <a:ea typeface="Proxima Nova"/>
                <a:cs typeface="Proxima Nova"/>
                <a:sym typeface="Proxima Nova"/>
              </a:rPr>
            </a:br>
            <a:r>
              <a:rPr lang="en-AU" sz="1600" b="1" i="0" u="none" strike="noStrike" cap="none">
                <a:solidFill>
                  <a:srgbClr val="000000"/>
                </a:solidFill>
                <a:highlight>
                  <a:srgbClr val="FFFFFF"/>
                </a:highlight>
                <a:latin typeface="Proxima Nova"/>
                <a:ea typeface="Proxima Nova"/>
                <a:cs typeface="Proxima Nova"/>
                <a:sym typeface="Proxima Nova"/>
              </a:rPr>
              <a:t>Summer Foundation</a:t>
            </a:r>
            <a:endParaRPr sz="1600" b="0" i="0" u="none" strike="noStrike" cap="none">
              <a:solidFill>
                <a:srgbClr val="000000"/>
              </a:solidFill>
              <a:latin typeface="Proxima Nova"/>
              <a:ea typeface="Proxima Nova"/>
              <a:cs typeface="Proxima Nova"/>
              <a:sym typeface="Proxima Nova"/>
            </a:endParaRPr>
          </a:p>
        </p:txBody>
      </p:sp>
      <p:pic>
        <p:nvPicPr>
          <p:cNvPr id="164" name="Google Shape;164;p27" descr="A person smiling for the camera&#10;&#10;"/>
          <p:cNvPicPr preferRelativeResize="0"/>
          <p:nvPr/>
        </p:nvPicPr>
        <p:blipFill rotWithShape="1">
          <a:blip r:embed="rId3">
            <a:alphaModFix/>
          </a:blip>
          <a:srcRect/>
          <a:stretch/>
        </p:blipFill>
        <p:spPr>
          <a:xfrm>
            <a:off x="719304" y="893257"/>
            <a:ext cx="2170800" cy="2170800"/>
          </a:xfrm>
          <a:prstGeom prst="rect">
            <a:avLst/>
          </a:prstGeom>
          <a:noFill/>
          <a:ln>
            <a:noFill/>
          </a:ln>
        </p:spPr>
      </p:pic>
      <p:pic>
        <p:nvPicPr>
          <p:cNvPr id="165" name="Google Shape;165;p27" descr="A person smiling for the camera&#10;&#10;Description automatically generated with medium confidence"/>
          <p:cNvPicPr preferRelativeResize="0"/>
          <p:nvPr/>
        </p:nvPicPr>
        <p:blipFill rotWithShape="1">
          <a:blip r:embed="rId4">
            <a:alphaModFix/>
          </a:blip>
          <a:srcRect/>
          <a:stretch/>
        </p:blipFill>
        <p:spPr>
          <a:xfrm>
            <a:off x="6550317" y="905401"/>
            <a:ext cx="1897027" cy="2169968"/>
          </a:xfrm>
          <a:prstGeom prst="rect">
            <a:avLst/>
          </a:prstGeom>
          <a:noFill/>
          <a:ln>
            <a:noFill/>
          </a:ln>
        </p:spPr>
      </p:pic>
      <p:pic>
        <p:nvPicPr>
          <p:cNvPr id="166" name="Google Shape;166;p27" descr="A picture containing person, wall, indoor, red&#10;&#10;Description automatically generated"/>
          <p:cNvPicPr preferRelativeResize="0"/>
          <p:nvPr/>
        </p:nvPicPr>
        <p:blipFill rotWithShape="1">
          <a:blip r:embed="rId5">
            <a:alphaModFix/>
          </a:blip>
          <a:srcRect/>
          <a:stretch/>
        </p:blipFill>
        <p:spPr>
          <a:xfrm>
            <a:off x="3518921" y="1266990"/>
            <a:ext cx="2402579" cy="1808379"/>
          </a:xfrm>
          <a:prstGeom prst="rect">
            <a:avLst/>
          </a:prstGeom>
          <a:noFill/>
          <a:ln>
            <a:noFill/>
          </a:ln>
        </p:spPr>
      </p:pic>
      <p:sp>
        <p:nvSpPr>
          <p:cNvPr id="167" name="Google Shape;167;p27"/>
          <p:cNvSpPr txBox="1"/>
          <p:nvPr/>
        </p:nvSpPr>
        <p:spPr>
          <a:xfrm>
            <a:off x="6123083" y="3238176"/>
            <a:ext cx="2751496" cy="1852785"/>
          </a:xfrm>
          <a:prstGeom prst="rect">
            <a:avLst/>
          </a:prstGeom>
          <a:noFill/>
          <a:ln>
            <a:noFill/>
          </a:ln>
        </p:spPr>
        <p:txBody>
          <a:bodyPr spcFirstLastPara="1" wrap="square" lIns="91425" tIns="91425" rIns="91425" bIns="91425" anchor="t" anchorCtr="0">
            <a:spAutoFit/>
          </a:bodyPr>
          <a:lstStyle/>
          <a:p>
            <a:pPr marL="0" marR="0" lvl="0" indent="0" algn="ctr" rtl="0">
              <a:lnSpc>
                <a:spcPct val="140000"/>
              </a:lnSpc>
              <a:spcBef>
                <a:spcPts val="1400"/>
              </a:spcBef>
              <a:spcAft>
                <a:spcPts val="0"/>
              </a:spcAft>
              <a:buClr>
                <a:srgbClr val="000000"/>
              </a:buClr>
              <a:buSzPts val="1300"/>
              <a:buFont typeface="Arial"/>
              <a:buNone/>
            </a:pPr>
            <a:r>
              <a:rPr lang="en-AU" sz="1600" b="1" i="0" u="none" strike="noStrike" cap="none">
                <a:solidFill>
                  <a:srgbClr val="000000"/>
                </a:solidFill>
                <a:highlight>
                  <a:srgbClr val="FFFFFF"/>
                </a:highlight>
                <a:latin typeface="Proxima Nova"/>
                <a:ea typeface="Proxima Nova"/>
                <a:cs typeface="Proxima Nova"/>
                <a:sym typeface="Proxima Nova"/>
              </a:rPr>
              <a:t>Belinda Aitken</a:t>
            </a:r>
            <a:endParaRPr sz="1600" b="1" i="0" u="none" strike="noStrike" cap="none">
              <a:solidFill>
                <a:srgbClr val="000000"/>
              </a:solidFill>
              <a:highlight>
                <a:srgbClr val="FFFFFF"/>
              </a:highlight>
              <a:latin typeface="Proxima Nova"/>
              <a:ea typeface="Proxima Nova"/>
              <a:cs typeface="Proxima Nova"/>
              <a:sym typeface="Proxima Nova"/>
            </a:endParaRPr>
          </a:p>
          <a:p>
            <a:pPr marL="0" marR="0" lvl="0" indent="0" algn="ctr" rtl="0">
              <a:lnSpc>
                <a:spcPct val="175000"/>
              </a:lnSpc>
              <a:spcBef>
                <a:spcPts val="400"/>
              </a:spcBef>
              <a:spcAft>
                <a:spcPts val="1800"/>
              </a:spcAft>
              <a:buClr>
                <a:srgbClr val="000000"/>
              </a:buClr>
              <a:buSzPts val="1200"/>
              <a:buFont typeface="Arial"/>
              <a:buNone/>
            </a:pPr>
            <a:r>
              <a:rPr lang="en-AU" sz="1600" b="1" i="0" u="none" strike="noStrike" cap="none">
                <a:solidFill>
                  <a:srgbClr val="000000"/>
                </a:solidFill>
                <a:highlight>
                  <a:srgbClr val="FFFFFF"/>
                </a:highlight>
                <a:latin typeface="Proxima Nova"/>
                <a:ea typeface="Proxima Nova"/>
                <a:cs typeface="Proxima Nova"/>
                <a:sym typeface="Proxima Nova"/>
              </a:rPr>
              <a:t>Lived Experience Facilitator </a:t>
            </a:r>
            <a:br>
              <a:rPr lang="en-AU" sz="1600" b="1" i="0" u="none" strike="noStrike" cap="none">
                <a:solidFill>
                  <a:srgbClr val="000000"/>
                </a:solidFill>
                <a:highlight>
                  <a:srgbClr val="FFFFFF"/>
                </a:highlight>
                <a:latin typeface="Proxima Nova"/>
                <a:ea typeface="Proxima Nova"/>
                <a:cs typeface="Proxima Nova"/>
                <a:sym typeface="Proxima Nova"/>
              </a:rPr>
            </a:br>
            <a:r>
              <a:rPr lang="en-AU" sz="1600" b="1" i="0" u="none" strike="noStrike" cap="none">
                <a:solidFill>
                  <a:srgbClr val="000000"/>
                </a:solidFill>
                <a:highlight>
                  <a:srgbClr val="FFFFFF"/>
                </a:highlight>
                <a:latin typeface="Proxima Nova"/>
                <a:ea typeface="Proxima Nova"/>
                <a:cs typeface="Proxima Nova"/>
                <a:sym typeface="Proxima Nova"/>
              </a:rPr>
              <a:t>Housing Hub</a:t>
            </a:r>
            <a:endParaRPr sz="1600" b="0"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6"/>
          <p:cNvSpPr txBox="1">
            <a:spLocks noGrp="1"/>
          </p:cNvSpPr>
          <p:nvPr>
            <p:ph type="title" idx="2"/>
          </p:nvPr>
        </p:nvSpPr>
        <p:spPr>
          <a:xfrm>
            <a:off x="311700" y="109779"/>
            <a:ext cx="8520600" cy="5727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Clr>
                <a:schemeClr val="dk1"/>
              </a:buClr>
              <a:buSzPts val="1000"/>
              <a:buFont typeface="Arial"/>
              <a:buNone/>
            </a:pPr>
            <a:r>
              <a:rPr lang="en-AU" sz="2900" dirty="0">
                <a:latin typeface="Montserrat"/>
                <a:ea typeface="Montserrat"/>
                <a:cs typeface="Montserrat"/>
                <a:sym typeface="Montserrat"/>
              </a:rPr>
              <a:t>Belinda’s experience with SIL in SDA</a:t>
            </a:r>
            <a:endParaRPr sz="2900" dirty="0">
              <a:latin typeface="Montserrat"/>
              <a:ea typeface="Montserrat"/>
              <a:cs typeface="Montserrat"/>
              <a:sym typeface="Montserrat"/>
            </a:endParaRPr>
          </a:p>
        </p:txBody>
      </p:sp>
      <p:sp>
        <p:nvSpPr>
          <p:cNvPr id="362" name="Google Shape;362;p46"/>
          <p:cNvSpPr txBox="1"/>
          <p:nvPr/>
        </p:nvSpPr>
        <p:spPr>
          <a:xfrm>
            <a:off x="318225" y="1073100"/>
            <a:ext cx="8520600" cy="3595800"/>
          </a:xfrm>
          <a:prstGeom prst="rect">
            <a:avLst/>
          </a:prstGeom>
          <a:noFill/>
          <a:ln>
            <a:noFill/>
          </a:ln>
        </p:spPr>
        <p:txBody>
          <a:bodyPr spcFirstLastPara="1" wrap="square" lIns="91425" tIns="91425" rIns="91425" bIns="91425" anchor="t" anchorCtr="0">
            <a:noAutofit/>
          </a:bodyPr>
          <a:lstStyle/>
          <a:p>
            <a:pPr marL="457200" marR="0" lvl="0" indent="-361950" algn="l" rtl="0">
              <a:lnSpc>
                <a:spcPct val="100000"/>
              </a:lnSpc>
              <a:spcBef>
                <a:spcPts val="0"/>
              </a:spcBef>
              <a:spcAft>
                <a:spcPts val="0"/>
              </a:spcAft>
              <a:buClr>
                <a:srgbClr val="000000"/>
              </a:buClr>
              <a:buSzPts val="2100"/>
              <a:buFont typeface="Proxima Nova"/>
              <a:buChar char="●"/>
            </a:pPr>
            <a:r>
              <a:rPr lang="en-AU" sz="2100" b="0" i="0" u="none" strike="noStrike" cap="none" dirty="0">
                <a:solidFill>
                  <a:schemeClr val="dk1"/>
                </a:solidFill>
                <a:highlight>
                  <a:schemeClr val="lt1"/>
                </a:highlight>
                <a:latin typeface="Proxima Nova"/>
                <a:ea typeface="Proxima Nova"/>
                <a:cs typeface="Proxima Nova"/>
                <a:sym typeface="Proxima Nova"/>
              </a:rPr>
              <a:t>Most SDA apartments have a support model that allows the tenant to bring their own supports</a:t>
            </a:r>
            <a:endParaRPr sz="2100" b="0" i="0" u="none" strike="noStrike" cap="none" dirty="0">
              <a:solidFill>
                <a:schemeClr val="dk1"/>
              </a:solidFill>
              <a:highlight>
                <a:schemeClr val="lt1"/>
              </a:highlight>
              <a:latin typeface="Proxima Nova"/>
              <a:ea typeface="Proxima Nova"/>
              <a:cs typeface="Proxima Nova"/>
              <a:sym typeface="Proxima Nova"/>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highlight>
                <a:schemeClr val="lt1"/>
              </a:highlight>
              <a:latin typeface="Proxima Nova"/>
              <a:ea typeface="Proxima Nova"/>
              <a:cs typeface="Proxima Nova"/>
              <a:sym typeface="Proxima Nova"/>
            </a:endParaRPr>
          </a:p>
          <a:p>
            <a:pPr marL="457200" marR="0" lvl="0" indent="-361950" algn="l" rtl="0">
              <a:lnSpc>
                <a:spcPct val="100000"/>
              </a:lnSpc>
              <a:spcBef>
                <a:spcPts val="0"/>
              </a:spcBef>
              <a:spcAft>
                <a:spcPts val="0"/>
              </a:spcAft>
              <a:buClr>
                <a:schemeClr val="dk1"/>
              </a:buClr>
              <a:buSzPts val="2100"/>
              <a:buFont typeface="Proxima Nova"/>
              <a:buChar char="●"/>
            </a:pPr>
            <a:r>
              <a:rPr lang="en-AU" sz="2100" b="0" i="0" u="none" strike="noStrike" cap="none" dirty="0">
                <a:solidFill>
                  <a:schemeClr val="dk1"/>
                </a:solidFill>
                <a:highlight>
                  <a:schemeClr val="lt1"/>
                </a:highlight>
                <a:latin typeface="Proxima Nova"/>
                <a:ea typeface="Proxima Nova"/>
                <a:cs typeface="Proxima Nova"/>
                <a:sym typeface="Proxima Nova"/>
              </a:rPr>
              <a:t>Some SDA still use group home models of support</a:t>
            </a:r>
            <a:endParaRPr sz="2100" b="0" i="0" u="none" strike="noStrike" cap="none" dirty="0">
              <a:solidFill>
                <a:schemeClr val="dk1"/>
              </a:solidFill>
              <a:highlight>
                <a:schemeClr val="lt1"/>
              </a:highlight>
              <a:latin typeface="Proxima Nova"/>
              <a:ea typeface="Proxima Nova"/>
              <a:cs typeface="Proxima Nova"/>
              <a:sym typeface="Proxima Nova"/>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highlight>
                <a:schemeClr val="lt1"/>
              </a:highlight>
              <a:latin typeface="Proxima Nova"/>
              <a:ea typeface="Proxima Nova"/>
              <a:cs typeface="Proxima Nova"/>
              <a:sym typeface="Proxima Nova"/>
            </a:endParaRPr>
          </a:p>
          <a:p>
            <a:pPr marL="457200" marR="0" lvl="0" indent="-361950" algn="l" rtl="0">
              <a:lnSpc>
                <a:spcPct val="100000"/>
              </a:lnSpc>
              <a:spcBef>
                <a:spcPts val="0"/>
              </a:spcBef>
              <a:spcAft>
                <a:spcPts val="0"/>
              </a:spcAft>
              <a:buClr>
                <a:srgbClr val="000000"/>
              </a:buClr>
              <a:buSzPts val="2100"/>
              <a:buFont typeface="Proxima Nova"/>
              <a:buChar char="●"/>
            </a:pPr>
            <a:r>
              <a:rPr lang="en-AU" sz="2100" b="0" i="0" u="none" strike="noStrike" cap="none" dirty="0">
                <a:solidFill>
                  <a:schemeClr val="dk1"/>
                </a:solidFill>
                <a:latin typeface="Proxima Nova"/>
                <a:ea typeface="Proxima Nova"/>
                <a:cs typeface="Proxima Nova"/>
                <a:sym typeface="Proxima Nova"/>
              </a:rPr>
              <a:t>The way support is delivered in SDA, should be up to the tenant.</a:t>
            </a:r>
            <a:endParaRPr sz="2100" b="0" i="0" u="none" strike="noStrike" cap="none" dirty="0">
              <a:solidFill>
                <a:schemeClr val="dk1"/>
              </a:solidFill>
              <a:latin typeface="Proxima Nova"/>
              <a:ea typeface="Proxima Nova"/>
              <a:cs typeface="Proxima Nova"/>
              <a:sym typeface="Proxima Nova"/>
            </a:endParaRPr>
          </a:p>
          <a:p>
            <a:pPr marL="457200" marR="0" lvl="0" indent="0" algn="l" rtl="0">
              <a:lnSpc>
                <a:spcPct val="100000"/>
              </a:lnSpc>
              <a:spcBef>
                <a:spcPts val="0"/>
              </a:spcBef>
              <a:spcAft>
                <a:spcPts val="0"/>
              </a:spcAft>
              <a:buClr>
                <a:srgbClr val="000000"/>
              </a:buClr>
              <a:buSzPts val="2100"/>
              <a:buFont typeface="Arial"/>
              <a:buNone/>
            </a:pPr>
            <a:r>
              <a:rPr lang="en-AU" sz="2100" b="0" i="0" u="none" strike="noStrike" cap="none" dirty="0">
                <a:solidFill>
                  <a:schemeClr val="dk1"/>
                </a:solidFill>
                <a:latin typeface="Proxima Nova"/>
                <a:ea typeface="Proxima Nova"/>
                <a:cs typeface="Proxima Nova"/>
                <a:sym typeface="Proxima Nova"/>
              </a:rPr>
              <a:t>- daily living supports should be the individual’s choice</a:t>
            </a:r>
            <a:endParaRPr sz="2100" b="0" i="0" u="none" strike="noStrike" cap="none" dirty="0">
              <a:solidFill>
                <a:schemeClr val="dk1"/>
              </a:solidFill>
              <a:latin typeface="Proxima Nova"/>
              <a:ea typeface="Proxima Nova"/>
              <a:cs typeface="Proxima Nova"/>
              <a:sym typeface="Proxima Nova"/>
            </a:endParaRPr>
          </a:p>
          <a:p>
            <a:pPr marL="45720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chemeClr val="dk1"/>
              </a:solidFill>
              <a:latin typeface="Proxima Nova"/>
              <a:ea typeface="Proxima Nova"/>
              <a:cs typeface="Proxima Nova"/>
              <a:sym typeface="Proxima Nova"/>
            </a:endParaRPr>
          </a:p>
          <a:p>
            <a:pPr marL="457200" marR="0" lvl="0" indent="-361950" algn="l" rtl="0">
              <a:lnSpc>
                <a:spcPct val="100000"/>
              </a:lnSpc>
              <a:spcBef>
                <a:spcPts val="0"/>
              </a:spcBef>
              <a:spcAft>
                <a:spcPts val="0"/>
              </a:spcAft>
              <a:buClr>
                <a:srgbClr val="000000"/>
              </a:buClr>
              <a:buSzPts val="2100"/>
              <a:buFont typeface="Proxima Nova"/>
              <a:buChar char="●"/>
            </a:pPr>
            <a:r>
              <a:rPr lang="en-AU" sz="2100" b="0" i="0" u="none" strike="noStrike" cap="none" dirty="0">
                <a:solidFill>
                  <a:srgbClr val="000000"/>
                </a:solidFill>
                <a:latin typeface="Proxima Nova"/>
                <a:ea typeface="Proxima Nova"/>
                <a:cs typeface="Proxima Nova"/>
                <a:sym typeface="Proxima Nova"/>
              </a:rPr>
              <a:t>Remember that choice and control is of most importance</a:t>
            </a:r>
            <a:endParaRPr sz="2100" b="0" i="0" u="none" strike="noStrike" cap="none" dirty="0">
              <a:solidFill>
                <a:srgbClr val="000000"/>
              </a:solidFill>
              <a:latin typeface="Proxima Nova"/>
              <a:ea typeface="Proxima Nova"/>
              <a:cs typeface="Proxima Nova"/>
              <a:sym typeface="Proxima Nova"/>
            </a:endParaRPr>
          </a:p>
          <a:p>
            <a:pPr marL="0" marR="0" lvl="0" indent="0" algn="l" rtl="0">
              <a:lnSpc>
                <a:spcPct val="100000"/>
              </a:lnSpc>
              <a:spcBef>
                <a:spcPts val="0"/>
              </a:spcBef>
              <a:spcAft>
                <a:spcPts val="0"/>
              </a:spcAft>
              <a:buClr>
                <a:srgbClr val="000000"/>
              </a:buClr>
              <a:buSzPts val="2100"/>
              <a:buFont typeface="Arial"/>
              <a:buNone/>
            </a:pPr>
            <a:endParaRPr sz="2100" b="0" i="0" u="none" strike="noStrike" cap="none" dirty="0">
              <a:solidFill>
                <a:srgbClr val="000000"/>
              </a:solidFill>
              <a:latin typeface="Proxima Nova"/>
              <a:ea typeface="Proxima Nova"/>
              <a:cs typeface="Proxima Nova"/>
              <a:sym typeface="Proxima Nov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7"/>
          <p:cNvSpPr txBox="1">
            <a:spLocks noGrp="1"/>
          </p:cNvSpPr>
          <p:nvPr>
            <p:ph type="title" idx="2"/>
          </p:nvPr>
        </p:nvSpPr>
        <p:spPr>
          <a:xfrm>
            <a:off x="623388" y="249195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500"/>
              <a:buNone/>
            </a:pPr>
            <a:endParaRPr/>
          </a:p>
        </p:txBody>
      </p:sp>
      <p:sp>
        <p:nvSpPr>
          <p:cNvPr id="368" name="Google Shape;368;p47"/>
          <p:cNvSpPr txBox="1">
            <a:spLocks noGrp="1"/>
          </p:cNvSpPr>
          <p:nvPr>
            <p:ph type="body" idx="1"/>
          </p:nvPr>
        </p:nvSpPr>
        <p:spPr>
          <a:xfrm>
            <a:off x="0" y="699600"/>
            <a:ext cx="9144000" cy="4443900"/>
          </a:xfrm>
          <a:prstGeom prst="rect">
            <a:avLst/>
          </a:prstGeom>
          <a:noFill/>
          <a:ln>
            <a:noFill/>
          </a:ln>
        </p:spPr>
        <p:txBody>
          <a:bodyPr spcFirstLastPara="1" wrap="square" lIns="91425" tIns="91425" rIns="91425" bIns="91425" anchor="t" anchorCtr="0">
            <a:noAutofit/>
          </a:bodyPr>
          <a:lstStyle/>
          <a:p>
            <a:pPr marL="457200" lvl="0" indent="-355600" algn="l" rtl="0">
              <a:lnSpc>
                <a:spcPct val="115000"/>
              </a:lnSpc>
              <a:spcBef>
                <a:spcPts val="0"/>
              </a:spcBef>
              <a:spcAft>
                <a:spcPts val="0"/>
              </a:spcAft>
              <a:buSzPts val="2000"/>
              <a:buChar char="●"/>
            </a:pPr>
            <a:r>
              <a:rPr lang="en-AU" sz="2000"/>
              <a:t>Because SDA was fairly new I didn’t really understand the SIL provided in SDA.</a:t>
            </a:r>
            <a:endParaRPr sz="2000"/>
          </a:p>
          <a:p>
            <a:pPr marL="457200" lvl="0" indent="-355600" algn="l" rtl="0">
              <a:lnSpc>
                <a:spcPct val="115000"/>
              </a:lnSpc>
              <a:spcBef>
                <a:spcPts val="0"/>
              </a:spcBef>
              <a:spcAft>
                <a:spcPts val="0"/>
              </a:spcAft>
              <a:buSzPts val="2000"/>
              <a:buChar char="●"/>
            </a:pPr>
            <a:r>
              <a:rPr lang="en-AU" sz="2000"/>
              <a:t>I wasn’t sure whether I would be able to have any of the equipment provided in a group home.</a:t>
            </a:r>
            <a:endParaRPr sz="2000"/>
          </a:p>
          <a:p>
            <a:pPr marL="457200" lvl="0" indent="-355600" algn="l" rtl="0">
              <a:lnSpc>
                <a:spcPct val="115000"/>
              </a:lnSpc>
              <a:spcBef>
                <a:spcPts val="0"/>
              </a:spcBef>
              <a:spcAft>
                <a:spcPts val="0"/>
              </a:spcAft>
              <a:buSzPts val="2000"/>
              <a:buChar char="●"/>
            </a:pPr>
            <a:r>
              <a:rPr lang="en-AU" sz="2000"/>
              <a:t>I didn’t know whether I could move out of a group home and be financially responsible for everything.</a:t>
            </a:r>
            <a:endParaRPr sz="2000"/>
          </a:p>
          <a:p>
            <a:pPr marL="457200" lvl="0" indent="-355600" algn="l" rtl="0">
              <a:lnSpc>
                <a:spcPct val="115000"/>
              </a:lnSpc>
              <a:spcBef>
                <a:spcPts val="0"/>
              </a:spcBef>
              <a:spcAft>
                <a:spcPts val="0"/>
              </a:spcAft>
              <a:buSzPts val="2000"/>
              <a:buChar char="●"/>
            </a:pPr>
            <a:r>
              <a:rPr lang="en-AU" sz="2000"/>
              <a:t>Choosing the location of your SDA is really important to the way you want to live and choosing who you want to live with. (Salt and Pepper Housing)</a:t>
            </a:r>
            <a:endParaRPr sz="2000"/>
          </a:p>
          <a:p>
            <a:pPr marL="457200" lvl="0" indent="-355600" algn="l" rtl="0">
              <a:lnSpc>
                <a:spcPct val="115000"/>
              </a:lnSpc>
              <a:spcBef>
                <a:spcPts val="0"/>
              </a:spcBef>
              <a:spcAft>
                <a:spcPts val="0"/>
              </a:spcAft>
              <a:buSzPts val="2000"/>
              <a:buChar char="●"/>
            </a:pPr>
            <a:r>
              <a:rPr lang="en-AU" sz="2000"/>
              <a:t>Since moving into SDA I found that my support team can be a lot more flexible to my needs.</a:t>
            </a:r>
            <a:endParaRPr sz="2000"/>
          </a:p>
          <a:p>
            <a:pPr marL="457200" lvl="0" indent="-355600" algn="l" rtl="0">
              <a:lnSpc>
                <a:spcPct val="115000"/>
              </a:lnSpc>
              <a:spcBef>
                <a:spcPts val="0"/>
              </a:spcBef>
              <a:spcAft>
                <a:spcPts val="0"/>
              </a:spcAft>
              <a:buSzPts val="2000"/>
              <a:buChar char="●"/>
            </a:pPr>
            <a:r>
              <a:rPr lang="en-AU" sz="2000"/>
              <a:t>I am no longer living according to group home rules and find I can do whatever I want, whenever I want.</a:t>
            </a:r>
            <a:endParaRPr sz="2000"/>
          </a:p>
        </p:txBody>
      </p:sp>
      <p:sp>
        <p:nvSpPr>
          <p:cNvPr id="369" name="Google Shape;369;p47"/>
          <p:cNvSpPr txBox="1"/>
          <p:nvPr/>
        </p:nvSpPr>
        <p:spPr>
          <a:xfrm>
            <a:off x="152817" y="0"/>
            <a:ext cx="7888200" cy="4924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AU" sz="2000" b="1" i="0" u="none" strike="noStrike" cap="none" dirty="0">
                <a:solidFill>
                  <a:schemeClr val="lt1"/>
                </a:solidFill>
                <a:latin typeface="Montserrat" pitchFamily="2" charset="77"/>
                <a:sym typeface="Arial"/>
              </a:rPr>
              <a:t>JL’s experience moving from a Group Home into SDA</a:t>
            </a:r>
            <a:endParaRPr sz="2000" b="1" i="0" u="none" strike="noStrike" cap="none" dirty="0">
              <a:solidFill>
                <a:schemeClr val="lt1"/>
              </a:solidFill>
              <a:latin typeface="Montserrat" pitchFamily="2" charset="77"/>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9"/>
          <p:cNvSpPr txBox="1"/>
          <p:nvPr/>
        </p:nvSpPr>
        <p:spPr>
          <a:xfrm>
            <a:off x="147900" y="57974"/>
            <a:ext cx="4424100" cy="630912"/>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100"/>
              <a:buFont typeface="Arial"/>
              <a:buNone/>
            </a:pPr>
            <a:r>
              <a:rPr lang="en-AU" sz="2900" b="1" i="0" u="none" strike="noStrike" cap="none" dirty="0">
                <a:solidFill>
                  <a:srgbClr val="FFFFFF"/>
                </a:solidFill>
                <a:latin typeface="Montserrat" pitchFamily="2" charset="77"/>
                <a:ea typeface="Open Sans"/>
                <a:cs typeface="Open Sans"/>
                <a:sym typeface="Open Sans"/>
              </a:rPr>
              <a:t>Thank you! </a:t>
            </a:r>
            <a:endParaRPr sz="2900" b="1" i="0" u="none" strike="noStrike" cap="none" dirty="0">
              <a:solidFill>
                <a:srgbClr val="FFFFFF"/>
              </a:solidFill>
              <a:latin typeface="Montserrat" pitchFamily="2" charset="77"/>
              <a:ea typeface="Open Sans"/>
              <a:cs typeface="Open Sans"/>
              <a:sym typeface="Open Sans"/>
            </a:endParaRPr>
          </a:p>
        </p:txBody>
      </p:sp>
      <p:pic>
        <p:nvPicPr>
          <p:cNvPr id="398" name="Google Shape;398;p49"/>
          <p:cNvPicPr preferRelativeResize="0"/>
          <p:nvPr/>
        </p:nvPicPr>
        <p:blipFill rotWithShape="1">
          <a:blip r:embed="rId3">
            <a:alphaModFix/>
          </a:blip>
          <a:srcRect/>
          <a:stretch/>
        </p:blipFill>
        <p:spPr>
          <a:xfrm>
            <a:off x="1257199" y="1103575"/>
            <a:ext cx="6629619" cy="365105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8"/>
          <p:cNvSpPr txBox="1">
            <a:spLocks noGrp="1"/>
          </p:cNvSpPr>
          <p:nvPr>
            <p:ph type="title" idx="2"/>
          </p:nvPr>
        </p:nvSpPr>
        <p:spPr>
          <a:xfrm>
            <a:off x="235500" y="-7746"/>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300"/>
              <a:buNone/>
            </a:pPr>
            <a:r>
              <a:rPr lang="en-AU" sz="2900" dirty="0">
                <a:latin typeface="Montserrat"/>
                <a:ea typeface="Montserrat"/>
                <a:cs typeface="Montserrat"/>
                <a:sym typeface="Montserrat"/>
              </a:rPr>
              <a:t>Today </a:t>
            </a:r>
            <a:endParaRPr sz="2900" dirty="0">
              <a:latin typeface="Montserrat"/>
              <a:ea typeface="Montserrat"/>
              <a:cs typeface="Montserrat"/>
              <a:sym typeface="Montserrat"/>
            </a:endParaRPr>
          </a:p>
        </p:txBody>
      </p:sp>
      <p:sp>
        <p:nvSpPr>
          <p:cNvPr id="173" name="Google Shape;173;p28"/>
          <p:cNvSpPr txBox="1"/>
          <p:nvPr/>
        </p:nvSpPr>
        <p:spPr>
          <a:xfrm>
            <a:off x="548100" y="1607063"/>
            <a:ext cx="7895400" cy="461635"/>
          </a:xfrm>
          <a:prstGeom prst="rect">
            <a:avLst/>
          </a:prstGeom>
          <a:noFill/>
          <a:ln>
            <a:noFill/>
          </a:ln>
        </p:spPr>
        <p:txBody>
          <a:bodyPr spcFirstLastPara="1" wrap="square" lIns="91425" tIns="91425" rIns="91425" bIns="91425" anchor="t" anchorCtr="0">
            <a:spAutoFit/>
          </a:bodyPr>
          <a:lstStyle/>
          <a:p>
            <a:pPr marL="914400" marR="0" lvl="0" indent="-317500" algn="l" rtl="0">
              <a:lnSpc>
                <a:spcPct val="100000"/>
              </a:lnSpc>
              <a:spcBef>
                <a:spcPts val="0"/>
              </a:spcBef>
              <a:spcAft>
                <a:spcPts val="0"/>
              </a:spcAft>
              <a:buClr>
                <a:srgbClr val="000000"/>
              </a:buClr>
              <a:buSzPts val="1400"/>
              <a:buFont typeface="Proxima Nova"/>
              <a:buChar char="●"/>
            </a:pPr>
            <a:r>
              <a:rPr lang="en-AU" sz="1800" b="0" i="0" u="none" strike="noStrike" cap="none" dirty="0">
                <a:solidFill>
                  <a:srgbClr val="000000"/>
                </a:solidFill>
                <a:latin typeface="Proxima Nova"/>
                <a:ea typeface="Proxima Nova"/>
                <a:cs typeface="Proxima Nova"/>
                <a:sym typeface="Proxima Nova"/>
              </a:rPr>
              <a:t>Housing and Support - changing the way we think</a:t>
            </a:r>
            <a:endParaRPr sz="1800" b="0" i="0" u="none" strike="noStrike" cap="none" dirty="0">
              <a:solidFill>
                <a:srgbClr val="000000"/>
              </a:solidFill>
              <a:latin typeface="Proxima Nova"/>
              <a:ea typeface="Proxima Nova"/>
              <a:cs typeface="Proxima Nova"/>
              <a:sym typeface="Proxima Nova"/>
            </a:endParaRPr>
          </a:p>
        </p:txBody>
      </p:sp>
      <p:sp>
        <p:nvSpPr>
          <p:cNvPr id="174" name="Google Shape;174;p28"/>
          <p:cNvSpPr txBox="1"/>
          <p:nvPr/>
        </p:nvSpPr>
        <p:spPr>
          <a:xfrm>
            <a:off x="548100" y="2090625"/>
            <a:ext cx="6915600" cy="461635"/>
          </a:xfrm>
          <a:prstGeom prst="rect">
            <a:avLst/>
          </a:prstGeom>
          <a:noFill/>
          <a:ln>
            <a:noFill/>
          </a:ln>
        </p:spPr>
        <p:txBody>
          <a:bodyPr spcFirstLastPara="1" wrap="square" lIns="91425" tIns="91425" rIns="91425" bIns="91425" anchor="t" anchorCtr="0">
            <a:spAutoFit/>
          </a:bodyPr>
          <a:lstStyle/>
          <a:p>
            <a:pPr marL="914400" marR="0" lvl="0" indent="-317500" algn="l" rtl="0">
              <a:lnSpc>
                <a:spcPct val="100000"/>
              </a:lnSpc>
              <a:spcBef>
                <a:spcPts val="0"/>
              </a:spcBef>
              <a:spcAft>
                <a:spcPts val="0"/>
              </a:spcAft>
              <a:buClr>
                <a:srgbClr val="000000"/>
              </a:buClr>
              <a:buSzPts val="1400"/>
              <a:buFont typeface="Proxima Nova"/>
              <a:buChar char="●"/>
            </a:pPr>
            <a:r>
              <a:rPr lang="en-AU" sz="1800" b="0" i="0" u="none" strike="noStrike" cap="none" dirty="0">
                <a:solidFill>
                  <a:srgbClr val="000000"/>
                </a:solidFill>
                <a:latin typeface="Proxima Nova"/>
                <a:ea typeface="Proxima Nova"/>
                <a:cs typeface="Proxima Nova"/>
                <a:sym typeface="Proxima Nova"/>
              </a:rPr>
              <a:t>SDA and SIL - NDIA policy </a:t>
            </a:r>
            <a:endParaRPr sz="1800" b="0" i="0" u="none" strike="noStrike" cap="none" dirty="0">
              <a:solidFill>
                <a:srgbClr val="000000"/>
              </a:solidFill>
              <a:latin typeface="Proxima Nova"/>
              <a:ea typeface="Proxima Nova"/>
              <a:cs typeface="Proxima Nova"/>
              <a:sym typeface="Proxima Nova"/>
            </a:endParaRPr>
          </a:p>
        </p:txBody>
      </p:sp>
      <p:sp>
        <p:nvSpPr>
          <p:cNvPr id="175" name="Google Shape;175;p28"/>
          <p:cNvSpPr txBox="1"/>
          <p:nvPr/>
        </p:nvSpPr>
        <p:spPr>
          <a:xfrm>
            <a:off x="548100" y="2538846"/>
            <a:ext cx="6123300" cy="461635"/>
          </a:xfrm>
          <a:prstGeom prst="rect">
            <a:avLst/>
          </a:prstGeom>
          <a:noFill/>
          <a:ln>
            <a:noFill/>
          </a:ln>
        </p:spPr>
        <p:txBody>
          <a:bodyPr spcFirstLastPara="1" wrap="square" lIns="91425" tIns="91425" rIns="91425" bIns="91425" anchor="t" anchorCtr="0">
            <a:spAutoFit/>
          </a:bodyPr>
          <a:lstStyle/>
          <a:p>
            <a:pPr marL="914400" marR="0" lvl="0" indent="-317500" algn="l" rtl="0">
              <a:lnSpc>
                <a:spcPct val="100000"/>
              </a:lnSpc>
              <a:spcBef>
                <a:spcPts val="0"/>
              </a:spcBef>
              <a:spcAft>
                <a:spcPts val="0"/>
              </a:spcAft>
              <a:buClr>
                <a:srgbClr val="000000"/>
              </a:buClr>
              <a:buSzPts val="1400"/>
              <a:buFont typeface="Proxima Nova"/>
              <a:buChar char="●"/>
            </a:pPr>
            <a:r>
              <a:rPr lang="en-AU" sz="1800" b="0" i="0" u="none" strike="noStrike" cap="none" dirty="0">
                <a:solidFill>
                  <a:srgbClr val="000000"/>
                </a:solidFill>
                <a:latin typeface="Proxima Nova"/>
                <a:ea typeface="Proxima Nova"/>
                <a:cs typeface="Proxima Nova"/>
                <a:sym typeface="Proxima Nova"/>
              </a:rPr>
              <a:t>SDA and SIL - what we’ve learnt so far</a:t>
            </a:r>
            <a:endParaRPr sz="1400" b="0" i="0" u="none" strike="noStrike" cap="none" dirty="0">
              <a:solidFill>
                <a:srgbClr val="000000"/>
              </a:solidFill>
              <a:latin typeface="Arial"/>
              <a:ea typeface="Arial"/>
              <a:cs typeface="Arial"/>
              <a:sym typeface="Arial"/>
            </a:endParaRPr>
          </a:p>
        </p:txBody>
      </p:sp>
      <p:sp>
        <p:nvSpPr>
          <p:cNvPr id="176" name="Google Shape;176;p28"/>
          <p:cNvSpPr txBox="1"/>
          <p:nvPr/>
        </p:nvSpPr>
        <p:spPr>
          <a:xfrm>
            <a:off x="993800" y="1123513"/>
            <a:ext cx="5905800" cy="461635"/>
          </a:xfrm>
          <a:prstGeom prst="rect">
            <a:avLst/>
          </a:prstGeom>
          <a:noFill/>
          <a:ln>
            <a:noFill/>
          </a:ln>
        </p:spPr>
        <p:txBody>
          <a:bodyPr spcFirstLastPara="1" wrap="square" lIns="91425" tIns="91425" rIns="91425" bIns="91425" anchor="t" anchorCtr="0">
            <a:spAutoFit/>
          </a:bodyPr>
          <a:lstStyle/>
          <a:p>
            <a:pPr marL="457200" marR="0" lvl="0" indent="-317500" algn="l" rtl="0">
              <a:lnSpc>
                <a:spcPct val="100000"/>
              </a:lnSpc>
              <a:spcBef>
                <a:spcPts val="0"/>
              </a:spcBef>
              <a:spcAft>
                <a:spcPts val="0"/>
              </a:spcAft>
              <a:buClr>
                <a:srgbClr val="000000"/>
              </a:buClr>
              <a:buSzPts val="1400"/>
              <a:buFont typeface="Proxima Nova"/>
              <a:buChar char="●"/>
            </a:pPr>
            <a:r>
              <a:rPr lang="en-AU" sz="1800" b="0" i="0" u="none" strike="noStrike" cap="none" dirty="0">
                <a:solidFill>
                  <a:srgbClr val="000000"/>
                </a:solidFill>
                <a:latin typeface="Proxima Nova"/>
                <a:ea typeface="Proxima Nova"/>
                <a:cs typeface="Proxima Nova"/>
                <a:sym typeface="Proxima Nova"/>
              </a:rPr>
              <a:t>What is the Summer Foundation &amp; Housing Hub?</a:t>
            </a:r>
            <a:endParaRPr sz="1800" b="0" i="0" u="none" strike="noStrike" cap="none" dirty="0">
              <a:solidFill>
                <a:srgbClr val="000000"/>
              </a:solidFill>
              <a:latin typeface="Proxima Nova"/>
              <a:ea typeface="Proxima Nova"/>
              <a:cs typeface="Proxima Nova"/>
              <a:sym typeface="Proxima Nova"/>
            </a:endParaRPr>
          </a:p>
        </p:txBody>
      </p:sp>
      <p:sp>
        <p:nvSpPr>
          <p:cNvPr id="177" name="Google Shape;177;p28"/>
          <p:cNvSpPr txBox="1"/>
          <p:nvPr/>
        </p:nvSpPr>
        <p:spPr>
          <a:xfrm>
            <a:off x="548100" y="2939956"/>
            <a:ext cx="6123300" cy="461635"/>
          </a:xfrm>
          <a:prstGeom prst="rect">
            <a:avLst/>
          </a:prstGeom>
          <a:noFill/>
          <a:ln>
            <a:noFill/>
          </a:ln>
        </p:spPr>
        <p:txBody>
          <a:bodyPr spcFirstLastPara="1" wrap="square" lIns="91425" tIns="91425" rIns="91425" bIns="91425" anchor="t" anchorCtr="0">
            <a:spAutoFit/>
          </a:bodyPr>
          <a:lstStyle/>
          <a:p>
            <a:pPr marL="914400" marR="0" lvl="0" indent="-317500" algn="l" rtl="0">
              <a:lnSpc>
                <a:spcPct val="100000"/>
              </a:lnSpc>
              <a:spcBef>
                <a:spcPts val="0"/>
              </a:spcBef>
              <a:spcAft>
                <a:spcPts val="0"/>
              </a:spcAft>
              <a:buClr>
                <a:srgbClr val="000000"/>
              </a:buClr>
              <a:buSzPts val="1400"/>
              <a:buFont typeface="Proxima Nova"/>
              <a:buChar char="●"/>
            </a:pPr>
            <a:r>
              <a:rPr lang="en-AU" sz="1800" b="0" i="0" u="none" strike="noStrike" cap="none" dirty="0">
                <a:solidFill>
                  <a:srgbClr val="000000"/>
                </a:solidFill>
                <a:latin typeface="Proxima Nova"/>
                <a:ea typeface="Proxima Nova"/>
                <a:cs typeface="Proxima Nova"/>
                <a:sym typeface="Proxima Nova"/>
              </a:rPr>
              <a:t>Question and Answer time</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 calcmode="lin" valueType="num">
                                      <p:cBhvr additive="base">
                                        <p:cTn id="7" dur="500" fill="hold"/>
                                        <p:tgtEl>
                                          <p:spTgt spid="176"/>
                                        </p:tgtEl>
                                        <p:attrNameLst>
                                          <p:attrName>ppt_x</p:attrName>
                                        </p:attrNameLst>
                                      </p:cBhvr>
                                      <p:tavLst>
                                        <p:tav tm="0">
                                          <p:val>
                                            <p:strVal val="#ppt_x"/>
                                          </p:val>
                                        </p:tav>
                                        <p:tav tm="100000">
                                          <p:val>
                                            <p:strVal val="#ppt_x"/>
                                          </p:val>
                                        </p:tav>
                                      </p:tavLst>
                                    </p:anim>
                                    <p:anim calcmode="lin" valueType="num">
                                      <p:cBhvr additive="base">
                                        <p:cTn id="8" dur="500" fill="hold"/>
                                        <p:tgtEl>
                                          <p:spTgt spid="17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3"/>
                                        </p:tgtEl>
                                        <p:attrNameLst>
                                          <p:attrName>style.visibility</p:attrName>
                                        </p:attrNameLst>
                                      </p:cBhvr>
                                      <p:to>
                                        <p:strVal val="visible"/>
                                      </p:to>
                                    </p:set>
                                    <p:anim calcmode="lin" valueType="num">
                                      <p:cBhvr additive="base">
                                        <p:cTn id="13" dur="500" fill="hold"/>
                                        <p:tgtEl>
                                          <p:spTgt spid="173"/>
                                        </p:tgtEl>
                                        <p:attrNameLst>
                                          <p:attrName>ppt_x</p:attrName>
                                        </p:attrNameLst>
                                      </p:cBhvr>
                                      <p:tavLst>
                                        <p:tav tm="0">
                                          <p:val>
                                            <p:strVal val="#ppt_x"/>
                                          </p:val>
                                        </p:tav>
                                        <p:tav tm="100000">
                                          <p:val>
                                            <p:strVal val="#ppt_x"/>
                                          </p:val>
                                        </p:tav>
                                      </p:tavLst>
                                    </p:anim>
                                    <p:anim calcmode="lin" valueType="num">
                                      <p:cBhvr additive="base">
                                        <p:cTn id="14" dur="500" fill="hold"/>
                                        <p:tgtEl>
                                          <p:spTgt spid="1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4"/>
                                        </p:tgtEl>
                                        <p:attrNameLst>
                                          <p:attrName>style.visibility</p:attrName>
                                        </p:attrNameLst>
                                      </p:cBhvr>
                                      <p:to>
                                        <p:strVal val="visible"/>
                                      </p:to>
                                    </p:set>
                                    <p:anim calcmode="lin" valueType="num">
                                      <p:cBhvr additive="base">
                                        <p:cTn id="19" dur="500" fill="hold"/>
                                        <p:tgtEl>
                                          <p:spTgt spid="174"/>
                                        </p:tgtEl>
                                        <p:attrNameLst>
                                          <p:attrName>ppt_x</p:attrName>
                                        </p:attrNameLst>
                                      </p:cBhvr>
                                      <p:tavLst>
                                        <p:tav tm="0">
                                          <p:val>
                                            <p:strVal val="#ppt_x"/>
                                          </p:val>
                                        </p:tav>
                                        <p:tav tm="100000">
                                          <p:val>
                                            <p:strVal val="#ppt_x"/>
                                          </p:val>
                                        </p:tav>
                                      </p:tavLst>
                                    </p:anim>
                                    <p:anim calcmode="lin" valueType="num">
                                      <p:cBhvr additive="base">
                                        <p:cTn id="20" dur="500" fill="hold"/>
                                        <p:tgtEl>
                                          <p:spTgt spid="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5"/>
                                        </p:tgtEl>
                                        <p:attrNameLst>
                                          <p:attrName>style.visibility</p:attrName>
                                        </p:attrNameLst>
                                      </p:cBhvr>
                                      <p:to>
                                        <p:strVal val="visible"/>
                                      </p:to>
                                    </p:set>
                                    <p:anim calcmode="lin" valueType="num">
                                      <p:cBhvr additive="base">
                                        <p:cTn id="25" dur="500" fill="hold"/>
                                        <p:tgtEl>
                                          <p:spTgt spid="175"/>
                                        </p:tgtEl>
                                        <p:attrNameLst>
                                          <p:attrName>ppt_x</p:attrName>
                                        </p:attrNameLst>
                                      </p:cBhvr>
                                      <p:tavLst>
                                        <p:tav tm="0">
                                          <p:val>
                                            <p:strVal val="#ppt_x"/>
                                          </p:val>
                                        </p:tav>
                                        <p:tav tm="100000">
                                          <p:val>
                                            <p:strVal val="#ppt_x"/>
                                          </p:val>
                                        </p:tav>
                                      </p:tavLst>
                                    </p:anim>
                                    <p:anim calcmode="lin" valueType="num">
                                      <p:cBhvr additive="base">
                                        <p:cTn id="26" dur="500" fill="hold"/>
                                        <p:tgtEl>
                                          <p:spTgt spid="17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7"/>
                                        </p:tgtEl>
                                        <p:attrNameLst>
                                          <p:attrName>style.visibility</p:attrName>
                                        </p:attrNameLst>
                                      </p:cBhvr>
                                      <p:to>
                                        <p:strVal val="visible"/>
                                      </p:to>
                                    </p:set>
                                    <p:anim calcmode="lin" valueType="num">
                                      <p:cBhvr additive="base">
                                        <p:cTn id="31" dur="500" fill="hold"/>
                                        <p:tgtEl>
                                          <p:spTgt spid="177"/>
                                        </p:tgtEl>
                                        <p:attrNameLst>
                                          <p:attrName>ppt_x</p:attrName>
                                        </p:attrNameLst>
                                      </p:cBhvr>
                                      <p:tavLst>
                                        <p:tav tm="0">
                                          <p:val>
                                            <p:strVal val="#ppt_x"/>
                                          </p:val>
                                        </p:tav>
                                        <p:tav tm="100000">
                                          <p:val>
                                            <p:strVal val="#ppt_x"/>
                                          </p:val>
                                        </p:tav>
                                      </p:tavLst>
                                    </p:anim>
                                    <p:anim calcmode="lin" valueType="num">
                                      <p:cBhvr additive="base">
                                        <p:cTn id="32" dur="500" fill="hold"/>
                                        <p:tgtEl>
                                          <p:spTgt spid="1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 grpId="0"/>
      <p:bldP spid="174" grpId="0"/>
      <p:bldP spid="175" grpId="0"/>
      <p:bldP spid="176" grpId="0"/>
      <p:bldP spid="17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9"/>
          <p:cNvSpPr txBox="1"/>
          <p:nvPr/>
        </p:nvSpPr>
        <p:spPr>
          <a:xfrm>
            <a:off x="735775" y="1967700"/>
            <a:ext cx="3597900" cy="2539500"/>
          </a:xfrm>
          <a:prstGeom prst="rect">
            <a:avLst/>
          </a:prstGeom>
          <a:noFill/>
          <a:ln>
            <a:noFill/>
          </a:ln>
        </p:spPr>
        <p:txBody>
          <a:bodyPr spcFirstLastPara="1" wrap="square" lIns="0" tIns="91425" rIns="91425" bIns="91425" anchor="t" anchorCtr="0">
            <a:noAutofit/>
          </a:bodyPr>
          <a:lstStyle/>
          <a:p>
            <a:pPr marL="36413" marR="0" lvl="0" indent="0" algn="l" rtl="0">
              <a:lnSpc>
                <a:spcPct val="110000"/>
              </a:lnSpc>
              <a:spcBef>
                <a:spcPts val="583"/>
              </a:spcBef>
              <a:spcAft>
                <a:spcPts val="0"/>
              </a:spcAft>
              <a:buClr>
                <a:srgbClr val="000000"/>
              </a:buClr>
              <a:buSzPts val="1600"/>
              <a:buFont typeface="Arial"/>
              <a:buNone/>
            </a:pPr>
            <a:r>
              <a:rPr lang="en-AU" sz="1600" b="1" i="0" u="none" strike="noStrike" cap="none" dirty="0">
                <a:solidFill>
                  <a:srgbClr val="FFAB40"/>
                </a:solidFill>
                <a:latin typeface="Proxima Nova"/>
                <a:ea typeface="Proxima Nova"/>
                <a:cs typeface="Proxima Nova"/>
                <a:sym typeface="Proxima Nova"/>
              </a:rPr>
              <a:t>Mission</a:t>
            </a:r>
            <a:br>
              <a:rPr lang="en-AU" sz="1600" b="1" i="0" u="none" strike="noStrike" cap="none" dirty="0">
                <a:solidFill>
                  <a:srgbClr val="02558E"/>
                </a:solidFill>
                <a:latin typeface="Proxima Nova"/>
                <a:ea typeface="Proxima Nova"/>
                <a:cs typeface="Proxima Nova"/>
                <a:sym typeface="Proxima Nova"/>
              </a:rPr>
            </a:br>
            <a:endParaRPr sz="1400" b="0" i="0" u="none" strike="noStrike" cap="none" dirty="0">
              <a:solidFill>
                <a:srgbClr val="02558E"/>
              </a:solidFill>
              <a:latin typeface="Proxima Nova"/>
              <a:ea typeface="Proxima Nova"/>
              <a:cs typeface="Proxima Nova"/>
              <a:sym typeface="Proxima Nova"/>
            </a:endParaRPr>
          </a:p>
          <a:p>
            <a:pPr marL="36413" marR="0" lvl="0" indent="0" algn="l" rtl="0">
              <a:lnSpc>
                <a:spcPct val="110000"/>
              </a:lnSpc>
              <a:spcBef>
                <a:spcPts val="583"/>
              </a:spcBef>
              <a:spcAft>
                <a:spcPts val="0"/>
              </a:spcAft>
              <a:buClr>
                <a:srgbClr val="000000"/>
              </a:buClr>
              <a:buSzPts val="1600"/>
              <a:buFont typeface="Arial"/>
              <a:buNone/>
            </a:pPr>
            <a:r>
              <a:rPr lang="en-AU" sz="1600" b="1" i="0" u="none" strike="noStrike" cap="none" dirty="0">
                <a:solidFill>
                  <a:srgbClr val="000000"/>
                </a:solidFill>
                <a:latin typeface="Proxima Nova"/>
                <a:ea typeface="Proxima Nova"/>
                <a:cs typeface="Proxima Nova"/>
                <a:sym typeface="Proxima Nova"/>
              </a:rPr>
              <a:t>To create, lead and demonstrate </a:t>
            </a:r>
            <a:br>
              <a:rPr lang="en-AU" sz="1600" b="1" i="0" u="none" strike="noStrike" cap="none" dirty="0">
                <a:solidFill>
                  <a:srgbClr val="000000"/>
                </a:solidFill>
                <a:latin typeface="Proxima Nova"/>
                <a:ea typeface="Proxima Nova"/>
                <a:cs typeface="Proxima Nova"/>
                <a:sym typeface="Proxima Nova"/>
              </a:rPr>
            </a:br>
            <a:r>
              <a:rPr lang="en-AU" sz="1600" b="1" i="0" u="none" strike="noStrike" cap="none" dirty="0">
                <a:solidFill>
                  <a:srgbClr val="000000"/>
                </a:solidFill>
                <a:latin typeface="Proxima Nova"/>
                <a:ea typeface="Proxima Nova"/>
                <a:cs typeface="Proxima Nova"/>
                <a:sym typeface="Proxima Nova"/>
              </a:rPr>
              <a:t>long-term sustainable systems change that stops young people </a:t>
            </a:r>
            <a:br>
              <a:rPr lang="en-AU" sz="1600" b="1" i="0" u="none" strike="noStrike" cap="none" dirty="0">
                <a:solidFill>
                  <a:srgbClr val="000000"/>
                </a:solidFill>
                <a:latin typeface="Proxima Nova"/>
                <a:ea typeface="Proxima Nova"/>
                <a:cs typeface="Proxima Nova"/>
                <a:sym typeface="Proxima Nova"/>
              </a:rPr>
            </a:br>
            <a:r>
              <a:rPr lang="en-AU" sz="1600" b="1" i="0" u="none" strike="noStrike" cap="none" dirty="0">
                <a:solidFill>
                  <a:srgbClr val="000000"/>
                </a:solidFill>
                <a:latin typeface="Proxima Nova"/>
                <a:ea typeface="Proxima Nova"/>
                <a:cs typeface="Proxima Nova"/>
                <a:sym typeface="Proxima Nova"/>
              </a:rPr>
              <a:t>from being forced to live in </a:t>
            </a:r>
            <a:br>
              <a:rPr lang="en-AU" sz="1600" b="1" i="0" u="none" strike="noStrike" cap="none" dirty="0">
                <a:solidFill>
                  <a:srgbClr val="000000"/>
                </a:solidFill>
                <a:latin typeface="Proxima Nova"/>
                <a:ea typeface="Proxima Nova"/>
                <a:cs typeface="Proxima Nova"/>
                <a:sym typeface="Proxima Nova"/>
              </a:rPr>
            </a:br>
            <a:r>
              <a:rPr lang="en-AU" sz="1600" b="1" i="0" u="none" strike="noStrike" cap="none" dirty="0">
                <a:solidFill>
                  <a:srgbClr val="000000"/>
                </a:solidFill>
                <a:latin typeface="Proxima Nova"/>
                <a:ea typeface="Proxima Nova"/>
                <a:cs typeface="Proxima Nova"/>
                <a:sym typeface="Proxima Nova"/>
              </a:rPr>
              <a:t>Residential Aged Care because </a:t>
            </a:r>
            <a:br>
              <a:rPr lang="en-AU" sz="1600" b="1" i="0" u="none" strike="noStrike" cap="none" dirty="0">
                <a:solidFill>
                  <a:srgbClr val="000000"/>
                </a:solidFill>
                <a:latin typeface="Proxima Nova"/>
                <a:ea typeface="Proxima Nova"/>
                <a:cs typeface="Proxima Nova"/>
                <a:sym typeface="Proxima Nova"/>
              </a:rPr>
            </a:br>
            <a:r>
              <a:rPr lang="en-AU" sz="1600" b="1" i="0" u="none" strike="noStrike" cap="none" dirty="0">
                <a:solidFill>
                  <a:srgbClr val="000000"/>
                </a:solidFill>
                <a:latin typeface="Proxima Nova"/>
                <a:ea typeface="Proxima Nova"/>
                <a:cs typeface="Proxima Nova"/>
                <a:sym typeface="Proxima Nova"/>
              </a:rPr>
              <a:t>there is nowhere else for them.</a:t>
            </a:r>
            <a:endParaRPr sz="1400" b="0" i="0" u="none" strike="noStrike" cap="none" dirty="0">
              <a:solidFill>
                <a:srgbClr val="000000"/>
              </a:solidFill>
              <a:latin typeface="Helvetica Neue"/>
              <a:ea typeface="Helvetica Neue"/>
              <a:cs typeface="Helvetica Neue"/>
              <a:sym typeface="Helvetica Neue"/>
            </a:endParaRPr>
          </a:p>
        </p:txBody>
      </p:sp>
      <p:pic>
        <p:nvPicPr>
          <p:cNvPr id="183" name="Google Shape;183;p29"/>
          <p:cNvPicPr preferRelativeResize="0"/>
          <p:nvPr/>
        </p:nvPicPr>
        <p:blipFill rotWithShape="1">
          <a:blip r:embed="rId3">
            <a:alphaModFix/>
          </a:blip>
          <a:srcRect b="4305"/>
          <a:stretch/>
        </p:blipFill>
        <p:spPr>
          <a:xfrm>
            <a:off x="4776266" y="1334787"/>
            <a:ext cx="3540133" cy="3172425"/>
          </a:xfrm>
          <a:prstGeom prst="rect">
            <a:avLst/>
          </a:prstGeom>
          <a:noFill/>
          <a:ln>
            <a:noFill/>
          </a:ln>
        </p:spPr>
      </p:pic>
      <p:sp>
        <p:nvSpPr>
          <p:cNvPr id="184" name="Google Shape;184;p29"/>
          <p:cNvSpPr txBox="1"/>
          <p:nvPr/>
        </p:nvSpPr>
        <p:spPr>
          <a:xfrm>
            <a:off x="342175" y="45229"/>
            <a:ext cx="852060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AU" sz="2900" b="1" i="0" u="none" strike="noStrike" cap="none" dirty="0">
                <a:solidFill>
                  <a:srgbClr val="FFFFFF"/>
                </a:solidFill>
                <a:latin typeface="Montserrat"/>
                <a:ea typeface="Montserrat"/>
                <a:cs typeface="Montserrat"/>
                <a:sym typeface="Montserrat"/>
              </a:rPr>
              <a:t>About the Summer Foundation</a:t>
            </a:r>
            <a:endParaRPr sz="2900" b="1" i="0" u="none" strike="noStrike" cap="none" dirty="0">
              <a:solidFill>
                <a:srgbClr val="FFFFFF"/>
              </a:solidFill>
              <a:latin typeface="Montserrat"/>
              <a:ea typeface="Montserrat"/>
              <a:cs typeface="Montserrat"/>
              <a:sym typeface="Montserrat"/>
            </a:endParaRPr>
          </a:p>
        </p:txBody>
      </p:sp>
      <p:pic>
        <p:nvPicPr>
          <p:cNvPr id="185" name="Google Shape;185;p29"/>
          <p:cNvPicPr preferRelativeResize="0"/>
          <p:nvPr/>
        </p:nvPicPr>
        <p:blipFill rotWithShape="1">
          <a:blip r:embed="rId4">
            <a:alphaModFix/>
          </a:blip>
          <a:srcRect/>
          <a:stretch/>
        </p:blipFill>
        <p:spPr>
          <a:xfrm>
            <a:off x="637200" y="1143687"/>
            <a:ext cx="2276475" cy="6762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idx="2"/>
          </p:nvPr>
        </p:nvSpPr>
        <p:spPr>
          <a:xfrm>
            <a:off x="311700" y="4"/>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000"/>
              <a:buFont typeface="Arial"/>
              <a:buNone/>
            </a:pPr>
            <a:r>
              <a:rPr lang="en-AU" sz="2900" dirty="0">
                <a:latin typeface="Montserrat"/>
                <a:ea typeface="Montserrat"/>
                <a:cs typeface="Montserrat"/>
                <a:sym typeface="Montserrat"/>
              </a:rPr>
              <a:t>Housing Hub Team</a:t>
            </a:r>
            <a:endParaRPr sz="2900" dirty="0">
              <a:latin typeface="Montserrat"/>
              <a:ea typeface="Montserrat"/>
              <a:cs typeface="Montserrat"/>
              <a:sym typeface="Montserrat"/>
            </a:endParaRPr>
          </a:p>
        </p:txBody>
      </p:sp>
      <p:pic>
        <p:nvPicPr>
          <p:cNvPr id="191" name="Google Shape;191;p30"/>
          <p:cNvPicPr preferRelativeResize="0"/>
          <p:nvPr/>
        </p:nvPicPr>
        <p:blipFill rotWithShape="1">
          <a:blip r:embed="rId3">
            <a:alphaModFix/>
          </a:blip>
          <a:srcRect/>
          <a:stretch/>
        </p:blipFill>
        <p:spPr>
          <a:xfrm>
            <a:off x="469713" y="2488767"/>
            <a:ext cx="635302" cy="637898"/>
          </a:xfrm>
          <a:prstGeom prst="rect">
            <a:avLst/>
          </a:prstGeom>
          <a:noFill/>
          <a:ln>
            <a:noFill/>
          </a:ln>
        </p:spPr>
      </p:pic>
      <p:pic>
        <p:nvPicPr>
          <p:cNvPr id="192" name="Google Shape;192;p30"/>
          <p:cNvPicPr preferRelativeResize="0"/>
          <p:nvPr/>
        </p:nvPicPr>
        <p:blipFill rotWithShape="1">
          <a:blip r:embed="rId4">
            <a:alphaModFix/>
          </a:blip>
          <a:srcRect l="4865" r="18511"/>
          <a:stretch/>
        </p:blipFill>
        <p:spPr>
          <a:xfrm>
            <a:off x="469713" y="3267654"/>
            <a:ext cx="597376" cy="584695"/>
          </a:xfrm>
          <a:prstGeom prst="rect">
            <a:avLst/>
          </a:prstGeom>
          <a:noFill/>
          <a:ln>
            <a:noFill/>
          </a:ln>
        </p:spPr>
      </p:pic>
      <p:sp>
        <p:nvSpPr>
          <p:cNvPr id="193" name="Google Shape;193;p30"/>
          <p:cNvSpPr txBox="1"/>
          <p:nvPr/>
        </p:nvSpPr>
        <p:spPr>
          <a:xfrm>
            <a:off x="1137673" y="1843748"/>
            <a:ext cx="3127249" cy="4000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AU" sz="1400" b="0" i="0" u="none" strike="noStrike" cap="none">
                <a:solidFill>
                  <a:srgbClr val="000000"/>
                </a:solidFill>
                <a:highlight>
                  <a:srgbClr val="FFFFFF"/>
                </a:highlight>
                <a:latin typeface="Proxima Nova"/>
                <a:ea typeface="Proxima Nova"/>
                <a:cs typeface="Proxima Nova"/>
                <a:sym typeface="Proxima Nova"/>
              </a:rPr>
              <a:t>Over 285,000 users since inception</a:t>
            </a:r>
            <a:endParaRPr sz="1400" b="0" i="0" u="none" strike="noStrike" cap="none">
              <a:solidFill>
                <a:srgbClr val="000000"/>
              </a:solidFill>
              <a:latin typeface="Proxima Nova"/>
              <a:ea typeface="Proxima Nova"/>
              <a:cs typeface="Proxima Nova"/>
              <a:sym typeface="Proxima Nova"/>
            </a:endParaRPr>
          </a:p>
        </p:txBody>
      </p:sp>
      <p:sp>
        <p:nvSpPr>
          <p:cNvPr id="194" name="Google Shape;194;p30"/>
          <p:cNvSpPr txBox="1"/>
          <p:nvPr/>
        </p:nvSpPr>
        <p:spPr>
          <a:xfrm>
            <a:off x="1137673" y="2479484"/>
            <a:ext cx="3350379"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AU" sz="1400" b="0" i="0" u="none" strike="noStrike" cap="none">
                <a:solidFill>
                  <a:srgbClr val="000000"/>
                </a:solidFill>
                <a:highlight>
                  <a:srgbClr val="FFFFFF"/>
                </a:highlight>
                <a:latin typeface="Proxima Nova"/>
                <a:ea typeface="Proxima Nova"/>
                <a:cs typeface="Proxima Nova"/>
                <a:sym typeface="Proxima Nova"/>
              </a:rPr>
              <a:t>Over 15,000 Monthly users </a:t>
            </a:r>
            <a:br>
              <a:rPr lang="en-AU" sz="1400" b="0" i="0" u="none" strike="noStrike" cap="none">
                <a:solidFill>
                  <a:srgbClr val="000000"/>
                </a:solidFill>
                <a:highlight>
                  <a:srgbClr val="FFFFFF"/>
                </a:highlight>
                <a:latin typeface="Proxima Nova"/>
                <a:ea typeface="Proxima Nova"/>
                <a:cs typeface="Proxima Nova"/>
                <a:sym typeface="Proxima Nova"/>
              </a:rPr>
            </a:br>
            <a:r>
              <a:rPr lang="en-AU" sz="1400" b="0" i="0" u="none" strike="noStrike" cap="none">
                <a:solidFill>
                  <a:srgbClr val="000000"/>
                </a:solidFill>
                <a:highlight>
                  <a:srgbClr val="FFFFFF"/>
                </a:highlight>
                <a:latin typeface="Proxima Nova"/>
                <a:ea typeface="Proxima Nova"/>
                <a:cs typeface="Proxima Nova"/>
                <a:sym typeface="Proxima Nova"/>
              </a:rPr>
              <a:t>Over 17,000 Monthly property searches</a:t>
            </a:r>
            <a:endParaRPr sz="1400" b="0" i="0" u="none" strike="noStrike" cap="none">
              <a:solidFill>
                <a:srgbClr val="000000"/>
              </a:solidFill>
              <a:latin typeface="Proxima Nova"/>
              <a:ea typeface="Proxima Nova"/>
              <a:cs typeface="Proxima Nova"/>
              <a:sym typeface="Proxima Nova"/>
            </a:endParaRPr>
          </a:p>
        </p:txBody>
      </p:sp>
      <p:sp>
        <p:nvSpPr>
          <p:cNvPr id="195" name="Google Shape;195;p30"/>
          <p:cNvSpPr txBox="1"/>
          <p:nvPr/>
        </p:nvSpPr>
        <p:spPr>
          <a:xfrm>
            <a:off x="1137671" y="3217864"/>
            <a:ext cx="3350379"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None/>
            </a:pPr>
            <a:r>
              <a:rPr lang="en-AU" sz="1400" b="0" i="0" u="none" strike="noStrike" cap="none">
                <a:solidFill>
                  <a:srgbClr val="000000"/>
                </a:solidFill>
                <a:highlight>
                  <a:srgbClr val="FFFFFF"/>
                </a:highlight>
                <a:latin typeface="Proxima Nova"/>
                <a:ea typeface="Proxima Nova"/>
                <a:cs typeface="Proxima Nova"/>
                <a:sym typeface="Proxima Nova"/>
              </a:rPr>
              <a:t>Over 1,200 Housing Providers signed up Over 1,800 active property listings</a:t>
            </a:r>
            <a:endParaRPr sz="1400" b="0" i="0" u="none" strike="noStrike" cap="none">
              <a:solidFill>
                <a:srgbClr val="000000"/>
              </a:solidFill>
              <a:latin typeface="Proxima Nova"/>
              <a:ea typeface="Proxima Nova"/>
              <a:cs typeface="Proxima Nova"/>
              <a:sym typeface="Proxima Nova"/>
            </a:endParaRPr>
          </a:p>
        </p:txBody>
      </p:sp>
      <p:sp>
        <p:nvSpPr>
          <p:cNvPr id="196" name="Google Shape;196;p30"/>
          <p:cNvSpPr txBox="1"/>
          <p:nvPr/>
        </p:nvSpPr>
        <p:spPr>
          <a:xfrm>
            <a:off x="1137671" y="3956244"/>
            <a:ext cx="2392436" cy="61552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AU" sz="1400" b="0" i="0" u="none" strike="noStrike" cap="none">
                <a:solidFill>
                  <a:srgbClr val="000000"/>
                </a:solidFill>
                <a:highlight>
                  <a:srgbClr val="FFFFFF"/>
                </a:highlight>
                <a:latin typeface="Proxima Nova"/>
                <a:ea typeface="Proxima Nova"/>
                <a:cs typeface="Proxima Nova"/>
                <a:sym typeface="Proxima Nova"/>
              </a:rPr>
              <a:t>Property listings in all States and Territories</a:t>
            </a:r>
            <a:endParaRPr sz="1400" b="0" i="0" u="none" strike="noStrike" cap="none">
              <a:solidFill>
                <a:srgbClr val="000000"/>
              </a:solidFill>
              <a:latin typeface="Proxima Nova"/>
              <a:ea typeface="Proxima Nova"/>
              <a:cs typeface="Proxima Nova"/>
              <a:sym typeface="Proxima Nova"/>
            </a:endParaRPr>
          </a:p>
        </p:txBody>
      </p:sp>
      <p:pic>
        <p:nvPicPr>
          <p:cNvPr id="197" name="Google Shape;197;p30" descr="Graphical user interface, website&#10;&#10;Description automatically generated"/>
          <p:cNvPicPr preferRelativeResize="0"/>
          <p:nvPr/>
        </p:nvPicPr>
        <p:blipFill rotWithShape="1">
          <a:blip r:embed="rId5">
            <a:alphaModFix/>
          </a:blip>
          <a:srcRect/>
          <a:stretch/>
        </p:blipFill>
        <p:spPr>
          <a:xfrm>
            <a:off x="5421086" y="833980"/>
            <a:ext cx="3629888" cy="3972386"/>
          </a:xfrm>
          <a:prstGeom prst="rect">
            <a:avLst/>
          </a:prstGeom>
          <a:noFill/>
          <a:ln w="9525" cap="rnd" cmpd="sng">
            <a:solidFill>
              <a:srgbClr val="BCBCBC"/>
            </a:solidFill>
            <a:prstDash val="solid"/>
            <a:round/>
            <a:headEnd type="none" w="sm" len="sm"/>
            <a:tailEnd type="none" w="sm" len="sm"/>
          </a:ln>
        </p:spPr>
      </p:pic>
      <p:pic>
        <p:nvPicPr>
          <p:cNvPr id="198" name="Google Shape;198;p30" descr="A screenshot of a computer&#10;&#10;Description automatically generated with medium confidence"/>
          <p:cNvPicPr preferRelativeResize="0"/>
          <p:nvPr/>
        </p:nvPicPr>
        <p:blipFill rotWithShape="1">
          <a:blip r:embed="rId6">
            <a:alphaModFix/>
          </a:blip>
          <a:srcRect/>
          <a:stretch/>
        </p:blipFill>
        <p:spPr>
          <a:xfrm>
            <a:off x="4636805" y="3479779"/>
            <a:ext cx="1749028" cy="1627214"/>
          </a:xfrm>
          <a:prstGeom prst="rect">
            <a:avLst/>
          </a:prstGeom>
          <a:noFill/>
          <a:ln>
            <a:noFill/>
          </a:ln>
        </p:spPr>
      </p:pic>
      <p:pic>
        <p:nvPicPr>
          <p:cNvPr id="199" name="Google Shape;199;p30"/>
          <p:cNvPicPr preferRelativeResize="0"/>
          <p:nvPr/>
        </p:nvPicPr>
        <p:blipFill rotWithShape="1">
          <a:blip r:embed="rId7">
            <a:alphaModFix/>
          </a:blip>
          <a:srcRect/>
          <a:stretch/>
        </p:blipFill>
        <p:spPr>
          <a:xfrm>
            <a:off x="491440" y="4045879"/>
            <a:ext cx="591847" cy="525888"/>
          </a:xfrm>
          <a:prstGeom prst="rect">
            <a:avLst/>
          </a:prstGeom>
          <a:noFill/>
          <a:ln>
            <a:noFill/>
          </a:ln>
        </p:spPr>
      </p:pic>
      <p:pic>
        <p:nvPicPr>
          <p:cNvPr id="200" name="Google Shape;200;p30" descr="Icon&#10;&#10;Description automatically generated"/>
          <p:cNvPicPr preferRelativeResize="0"/>
          <p:nvPr/>
        </p:nvPicPr>
        <p:blipFill rotWithShape="1">
          <a:blip r:embed="rId8">
            <a:alphaModFix/>
          </a:blip>
          <a:srcRect/>
          <a:stretch/>
        </p:blipFill>
        <p:spPr>
          <a:xfrm>
            <a:off x="502371" y="1809580"/>
            <a:ext cx="530572" cy="530572"/>
          </a:xfrm>
          <a:prstGeom prst="rect">
            <a:avLst/>
          </a:prstGeom>
          <a:noFill/>
          <a:ln>
            <a:noFill/>
          </a:ln>
        </p:spPr>
      </p:pic>
      <p:sp>
        <p:nvSpPr>
          <p:cNvPr id="201" name="Google Shape;201;p30"/>
          <p:cNvSpPr txBox="1"/>
          <p:nvPr/>
        </p:nvSpPr>
        <p:spPr>
          <a:xfrm>
            <a:off x="469668" y="973397"/>
            <a:ext cx="4145365" cy="677078"/>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AU" sz="3200" b="1" i="0" u="none" strike="noStrike" cap="none">
                <a:solidFill>
                  <a:srgbClr val="000000"/>
                </a:solidFill>
                <a:highlight>
                  <a:srgbClr val="FFFFFF"/>
                </a:highlight>
                <a:latin typeface="Proxima Nova"/>
                <a:ea typeface="Proxima Nova"/>
                <a:cs typeface="Proxima Nova"/>
                <a:sym typeface="Proxima Nova"/>
              </a:rPr>
              <a:t>housinghub.org.au</a:t>
            </a:r>
            <a:endParaRPr sz="3200" b="1" i="0" u="none" strike="noStrike" cap="none">
              <a:solidFill>
                <a:srgbClr val="000000"/>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1"/>
          <p:cNvSpPr txBox="1">
            <a:spLocks noGrp="1"/>
          </p:cNvSpPr>
          <p:nvPr>
            <p:ph type="title" idx="2"/>
          </p:nvPr>
        </p:nvSpPr>
        <p:spPr>
          <a:xfrm>
            <a:off x="225225" y="1999050"/>
            <a:ext cx="8520600" cy="5727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3300"/>
              <a:buNone/>
            </a:pPr>
            <a:r>
              <a:rPr lang="en-AU">
                <a:solidFill>
                  <a:schemeClr val="dk1"/>
                </a:solidFill>
              </a:rPr>
              <a:t>Housing and the NDIS</a:t>
            </a:r>
            <a:br>
              <a:rPr lang="en-AU">
                <a:solidFill>
                  <a:schemeClr val="dk1"/>
                </a:solidFill>
              </a:rPr>
            </a:br>
            <a:br>
              <a:rPr lang="en-AU">
                <a:solidFill>
                  <a:schemeClr val="dk1"/>
                </a:solidFill>
              </a:rPr>
            </a:br>
            <a:r>
              <a:rPr lang="en-AU">
                <a:solidFill>
                  <a:schemeClr val="dk1"/>
                </a:solidFill>
              </a:rPr>
              <a:t>Support and the NDIS</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2"/>
          <p:cNvSpPr txBox="1">
            <a:spLocks noGrp="1"/>
          </p:cNvSpPr>
          <p:nvPr>
            <p:ph type="title"/>
          </p:nvPr>
        </p:nvSpPr>
        <p:spPr>
          <a:xfrm>
            <a:off x="156332" y="65887"/>
            <a:ext cx="6776550" cy="461475"/>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AU" sz="2900" dirty="0"/>
              <a:t>Changes to housing </a:t>
            </a:r>
            <a:endParaRPr sz="2900" dirty="0"/>
          </a:p>
        </p:txBody>
      </p:sp>
      <p:pic>
        <p:nvPicPr>
          <p:cNvPr id="212" name="Google Shape;212;p32"/>
          <p:cNvPicPr preferRelativeResize="0"/>
          <p:nvPr/>
        </p:nvPicPr>
        <p:blipFill rotWithShape="1">
          <a:blip r:embed="rId3">
            <a:alphaModFix/>
          </a:blip>
          <a:srcRect/>
          <a:stretch/>
        </p:blipFill>
        <p:spPr>
          <a:xfrm>
            <a:off x="810630" y="688182"/>
            <a:ext cx="7200900" cy="1644891"/>
          </a:xfrm>
          <a:prstGeom prst="rect">
            <a:avLst/>
          </a:prstGeom>
          <a:noFill/>
          <a:ln>
            <a:noFill/>
          </a:ln>
        </p:spPr>
      </p:pic>
      <p:sp>
        <p:nvSpPr>
          <p:cNvPr id="213" name="Google Shape;213;p32"/>
          <p:cNvSpPr txBox="1"/>
          <p:nvPr/>
        </p:nvSpPr>
        <p:spPr>
          <a:xfrm>
            <a:off x="927244" y="2333073"/>
            <a:ext cx="1746450" cy="1120275"/>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AU" sz="1600" b="1" i="0" u="none" strike="noStrike" cap="none">
                <a:solidFill>
                  <a:srgbClr val="000000"/>
                </a:solidFill>
                <a:latin typeface="Open Sans"/>
                <a:ea typeface="Open Sans"/>
                <a:cs typeface="Open Sans"/>
                <a:sym typeface="Open Sans"/>
              </a:rPr>
              <a:t>1970’s:</a:t>
            </a:r>
            <a:br>
              <a:rPr lang="en-AU" sz="1125" b="1" i="0" u="none" strike="noStrike" cap="none">
                <a:solidFill>
                  <a:srgbClr val="000000"/>
                </a:solidFill>
                <a:latin typeface="Open Sans"/>
                <a:ea typeface="Open Sans"/>
                <a:cs typeface="Open Sans"/>
                <a:sym typeface="Open Sans"/>
              </a:rPr>
            </a:br>
            <a:endParaRPr sz="1125" b="1" i="0" u="none" strike="noStrike" cap="none">
              <a:solidFill>
                <a:srgbClr val="000000"/>
              </a:solidFill>
              <a:latin typeface="Open Sans"/>
              <a:ea typeface="Open Sans"/>
              <a:cs typeface="Open Sans"/>
              <a:sym typeface="Open Sans"/>
            </a:endParaRPr>
          </a:p>
          <a:p>
            <a:pPr marL="0" marR="0" lvl="0" indent="0" algn="l" rtl="0">
              <a:lnSpc>
                <a:spcPct val="100000"/>
              </a:lnSpc>
              <a:spcBef>
                <a:spcPts val="750"/>
              </a:spcBef>
              <a:spcAft>
                <a:spcPts val="0"/>
              </a:spcAft>
              <a:buNone/>
            </a:pPr>
            <a:r>
              <a:rPr lang="en-AU" sz="1600" b="0" i="0" u="none" strike="noStrike" cap="none">
                <a:solidFill>
                  <a:srgbClr val="000000"/>
                </a:solidFill>
                <a:latin typeface="Open Sans Light"/>
                <a:ea typeface="Open Sans Light"/>
                <a:cs typeface="Open Sans Light"/>
                <a:sym typeface="Open Sans Light"/>
              </a:rPr>
              <a:t>Medical, nursing type care</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0"/>
              </a:spcAft>
              <a:buNone/>
            </a:pPr>
            <a:r>
              <a:rPr lang="en-AU" sz="1600" b="0" i="0" u="none" strike="noStrike" cap="none">
                <a:solidFill>
                  <a:srgbClr val="000000"/>
                </a:solidFill>
                <a:latin typeface="Open Sans Light"/>
                <a:ea typeface="Open Sans Light"/>
                <a:cs typeface="Open Sans Light"/>
                <a:sym typeface="Open Sans Light"/>
              </a:rPr>
              <a:t>Rigidly rostered staff</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750"/>
              </a:spcAft>
              <a:buNone/>
            </a:pPr>
            <a:r>
              <a:rPr lang="en-AU" sz="1600" b="0" i="0" u="none" strike="noStrike" cap="none">
                <a:solidFill>
                  <a:srgbClr val="000000"/>
                </a:solidFill>
                <a:latin typeface="Open Sans Light"/>
                <a:ea typeface="Open Sans Light"/>
                <a:cs typeface="Open Sans Light"/>
                <a:sym typeface="Open Sans Light"/>
              </a:rPr>
              <a:t>Institutionalised routines</a:t>
            </a:r>
            <a:endParaRPr sz="1600" b="0" i="0" u="none" strike="noStrike" cap="none">
              <a:solidFill>
                <a:srgbClr val="000000"/>
              </a:solidFill>
              <a:latin typeface="Open Sans Light"/>
              <a:ea typeface="Open Sans Light"/>
              <a:cs typeface="Open Sans Light"/>
              <a:sym typeface="Open Sans Light"/>
            </a:endParaRPr>
          </a:p>
        </p:txBody>
      </p:sp>
      <p:sp>
        <p:nvSpPr>
          <p:cNvPr id="214" name="Google Shape;214;p32"/>
          <p:cNvSpPr txBox="1"/>
          <p:nvPr/>
        </p:nvSpPr>
        <p:spPr>
          <a:xfrm>
            <a:off x="2857875" y="2333073"/>
            <a:ext cx="1766250" cy="15138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AU" sz="1600" b="1" i="0" u="none" strike="noStrike" cap="none">
                <a:solidFill>
                  <a:srgbClr val="000000"/>
                </a:solidFill>
                <a:latin typeface="Open Sans"/>
                <a:ea typeface="Open Sans"/>
                <a:cs typeface="Open Sans"/>
                <a:sym typeface="Open Sans"/>
              </a:rPr>
              <a:t>1980/1990’s:</a:t>
            </a:r>
            <a:br>
              <a:rPr lang="en-AU" sz="1600" b="1" i="0" u="none" strike="noStrike" cap="none">
                <a:solidFill>
                  <a:srgbClr val="000000"/>
                </a:solidFill>
                <a:latin typeface="Open Sans"/>
                <a:ea typeface="Open Sans"/>
                <a:cs typeface="Open Sans"/>
                <a:sym typeface="Open Sans"/>
              </a:rPr>
            </a:br>
            <a:endParaRPr sz="16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AU" sz="1600" b="0" i="0" u="none" strike="noStrike" cap="none">
                <a:solidFill>
                  <a:srgbClr val="000000"/>
                </a:solidFill>
                <a:latin typeface="Open Sans Light"/>
                <a:ea typeface="Open Sans Light"/>
                <a:cs typeface="Open Sans Light"/>
                <a:sym typeface="Open Sans Light"/>
              </a:rPr>
              <a:t>Skill development focus</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0"/>
              </a:spcAft>
              <a:buNone/>
            </a:pPr>
            <a:r>
              <a:rPr lang="en-AU" sz="1600" b="0" i="0" u="none" strike="noStrike" cap="none">
                <a:solidFill>
                  <a:srgbClr val="000000"/>
                </a:solidFill>
                <a:latin typeface="Open Sans Light"/>
                <a:ea typeface="Open Sans Light"/>
                <a:cs typeface="Open Sans Light"/>
                <a:sym typeface="Open Sans Light"/>
              </a:rPr>
              <a:t>Staff rostered to house</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750"/>
              </a:spcAft>
              <a:buNone/>
            </a:pPr>
            <a:r>
              <a:rPr lang="en-AU" sz="1600" b="0" i="0" u="none" strike="noStrike" cap="none">
                <a:solidFill>
                  <a:srgbClr val="000000"/>
                </a:solidFill>
                <a:latin typeface="Open Sans Light"/>
                <a:ea typeface="Open Sans Light"/>
                <a:cs typeface="Open Sans Light"/>
                <a:sym typeface="Open Sans Light"/>
              </a:rPr>
              <a:t>Move towards individual approach within house</a:t>
            </a:r>
            <a:endParaRPr sz="1600" b="0" i="0" u="none" strike="noStrike" cap="none">
              <a:solidFill>
                <a:srgbClr val="000000"/>
              </a:solidFill>
              <a:latin typeface="Open Sans Light"/>
              <a:ea typeface="Open Sans Light"/>
              <a:cs typeface="Open Sans Light"/>
              <a:sym typeface="Open Sans Light"/>
            </a:endParaRPr>
          </a:p>
        </p:txBody>
      </p:sp>
      <p:sp>
        <p:nvSpPr>
          <p:cNvPr id="215" name="Google Shape;215;p32"/>
          <p:cNvSpPr txBox="1"/>
          <p:nvPr/>
        </p:nvSpPr>
        <p:spPr>
          <a:xfrm>
            <a:off x="4551577" y="2333073"/>
            <a:ext cx="1766250" cy="15138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AU" sz="1600" b="1" i="0" u="none" strike="noStrike" cap="none">
                <a:solidFill>
                  <a:srgbClr val="000000"/>
                </a:solidFill>
                <a:latin typeface="Open Sans"/>
                <a:ea typeface="Open Sans"/>
                <a:cs typeface="Open Sans"/>
                <a:sym typeface="Open Sans"/>
              </a:rPr>
              <a:t>2000/2010’s:</a:t>
            </a:r>
            <a:br>
              <a:rPr lang="en-AU" sz="1600" b="1" i="0" u="none" strike="noStrike" cap="none">
                <a:solidFill>
                  <a:srgbClr val="000000"/>
                </a:solidFill>
                <a:latin typeface="Open Sans"/>
                <a:ea typeface="Open Sans"/>
                <a:cs typeface="Open Sans"/>
                <a:sym typeface="Open Sans"/>
              </a:rPr>
            </a:br>
            <a:endParaRPr sz="16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AU" sz="1600" b="0" i="0" u="none" strike="noStrike" cap="none">
                <a:solidFill>
                  <a:srgbClr val="000000"/>
                </a:solidFill>
                <a:latin typeface="Open Sans Light"/>
                <a:ea typeface="Open Sans Light"/>
                <a:cs typeface="Open Sans Light"/>
                <a:sym typeface="Open Sans Light"/>
              </a:rPr>
              <a:t>Person centred planning</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0"/>
              </a:spcAft>
              <a:buNone/>
            </a:pPr>
            <a:r>
              <a:rPr lang="en-AU" sz="1600" b="0" i="0" u="none" strike="noStrike" cap="none">
                <a:solidFill>
                  <a:srgbClr val="000000"/>
                </a:solidFill>
                <a:latin typeface="Open Sans Light"/>
                <a:ea typeface="Open Sans Light"/>
                <a:cs typeface="Open Sans Light"/>
                <a:sym typeface="Open Sans Light"/>
              </a:rPr>
              <a:t>Aspirational</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0"/>
              </a:spcAft>
              <a:buNone/>
            </a:pPr>
            <a:r>
              <a:rPr lang="en-AU" sz="1600" b="0" i="0" u="none" strike="noStrike" cap="none">
                <a:solidFill>
                  <a:srgbClr val="000000"/>
                </a:solidFill>
                <a:latin typeface="Open Sans Light"/>
                <a:ea typeface="Open Sans Light"/>
                <a:cs typeface="Open Sans Light"/>
                <a:sym typeface="Open Sans Light"/>
              </a:rPr>
              <a:t>Support provided as required</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750"/>
              </a:spcAft>
              <a:buNone/>
            </a:pPr>
            <a:r>
              <a:rPr lang="en-AU" sz="1600" b="0" i="0" u="none" strike="noStrike" cap="none">
                <a:solidFill>
                  <a:srgbClr val="000000"/>
                </a:solidFill>
                <a:latin typeface="Open Sans Light"/>
                <a:ea typeface="Open Sans Light"/>
                <a:cs typeface="Open Sans Light"/>
                <a:sym typeface="Open Sans Light"/>
              </a:rPr>
              <a:t>Flexibility in accommodation</a:t>
            </a:r>
            <a:endParaRPr sz="1600" b="0" i="0" u="none" strike="noStrike" cap="none">
              <a:solidFill>
                <a:srgbClr val="000000"/>
              </a:solidFill>
              <a:latin typeface="Open Sans Light"/>
              <a:ea typeface="Open Sans Light"/>
              <a:cs typeface="Open Sans Light"/>
              <a:sym typeface="Open Sans Light"/>
            </a:endParaRPr>
          </a:p>
        </p:txBody>
      </p:sp>
      <p:sp>
        <p:nvSpPr>
          <p:cNvPr id="216" name="Google Shape;216;p32"/>
          <p:cNvSpPr txBox="1"/>
          <p:nvPr/>
        </p:nvSpPr>
        <p:spPr>
          <a:xfrm>
            <a:off x="6450505" y="2333073"/>
            <a:ext cx="1984577" cy="15138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AU" sz="1600" b="1" i="0" u="none" strike="noStrike" cap="none">
                <a:solidFill>
                  <a:srgbClr val="000000"/>
                </a:solidFill>
                <a:latin typeface="Open Sans"/>
                <a:ea typeface="Open Sans"/>
                <a:cs typeface="Open Sans"/>
                <a:sym typeface="Open Sans"/>
              </a:rPr>
              <a:t>2020’s:</a:t>
            </a:r>
            <a:br>
              <a:rPr lang="en-AU" sz="1600" b="1" i="0" u="none" strike="noStrike" cap="none">
                <a:solidFill>
                  <a:srgbClr val="000000"/>
                </a:solidFill>
                <a:latin typeface="Open Sans"/>
                <a:ea typeface="Open Sans"/>
                <a:cs typeface="Open Sans"/>
                <a:sym typeface="Open Sans"/>
              </a:rPr>
            </a:br>
            <a:endParaRPr sz="1600" b="1" i="0" u="none" strike="noStrike" cap="none">
              <a:solidFill>
                <a:srgbClr val="000000"/>
              </a:solidFill>
              <a:latin typeface="Open Sans"/>
              <a:ea typeface="Open Sans"/>
              <a:cs typeface="Open Sans"/>
              <a:sym typeface="Open Sans"/>
            </a:endParaRPr>
          </a:p>
          <a:p>
            <a:pPr marL="0" marR="0" lvl="0" indent="0" algn="l" rtl="0">
              <a:lnSpc>
                <a:spcPct val="100000"/>
              </a:lnSpc>
              <a:spcBef>
                <a:spcPts val="0"/>
              </a:spcBef>
              <a:spcAft>
                <a:spcPts val="0"/>
              </a:spcAft>
              <a:buNone/>
            </a:pPr>
            <a:r>
              <a:rPr lang="en-AU" sz="1600" b="0" i="0" u="none" strike="noStrike" cap="none">
                <a:solidFill>
                  <a:srgbClr val="000000"/>
                </a:solidFill>
                <a:latin typeface="Open Sans Light"/>
                <a:ea typeface="Open Sans Light"/>
                <a:cs typeface="Open Sans Light"/>
                <a:sym typeface="Open Sans Light"/>
              </a:rPr>
              <a:t>Separation of housing &amp; support</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0"/>
              </a:spcAft>
              <a:buNone/>
            </a:pPr>
            <a:r>
              <a:rPr lang="en-AU" sz="1600" b="0" i="0" u="none" strike="noStrike" cap="none">
                <a:solidFill>
                  <a:srgbClr val="000000"/>
                </a:solidFill>
                <a:latin typeface="Open Sans Light"/>
                <a:ea typeface="Open Sans Light"/>
                <a:cs typeface="Open Sans Light"/>
                <a:sym typeface="Open Sans Light"/>
              </a:rPr>
              <a:t>Greater range of housing options &amp; support options</a:t>
            </a:r>
            <a:endParaRPr sz="1600" b="0" i="0" u="none" strike="noStrike" cap="none">
              <a:solidFill>
                <a:srgbClr val="000000"/>
              </a:solidFill>
              <a:latin typeface="Open Sans Light"/>
              <a:ea typeface="Open Sans Light"/>
              <a:cs typeface="Open Sans Light"/>
              <a:sym typeface="Open Sans Light"/>
            </a:endParaRPr>
          </a:p>
          <a:p>
            <a:pPr marL="0" marR="0" lvl="0" indent="0" algn="l" rtl="0">
              <a:lnSpc>
                <a:spcPct val="100000"/>
              </a:lnSpc>
              <a:spcBef>
                <a:spcPts val="750"/>
              </a:spcBef>
              <a:spcAft>
                <a:spcPts val="750"/>
              </a:spcAft>
              <a:buNone/>
            </a:pPr>
            <a:r>
              <a:rPr lang="en-AU" sz="1600" b="0" i="0" u="none" strike="noStrike" cap="none">
                <a:solidFill>
                  <a:srgbClr val="000000"/>
                </a:solidFill>
                <a:latin typeface="Open Sans Light"/>
                <a:ea typeface="Open Sans Light"/>
                <a:cs typeface="Open Sans Light"/>
                <a:sym typeface="Open Sans Light"/>
              </a:rPr>
              <a:t>More equitable housing options possible</a:t>
            </a:r>
            <a:endParaRPr sz="1600" b="0" i="0" u="none" strike="noStrike" cap="none">
              <a:solidFill>
                <a:srgbClr val="000000"/>
              </a:solidFill>
              <a:latin typeface="Open Sans Light"/>
              <a:ea typeface="Open Sans Light"/>
              <a:cs typeface="Open Sans Light"/>
              <a:sym typeface="Open Sans Light"/>
            </a:endParaRPr>
          </a:p>
        </p:txBody>
      </p:sp>
      <p:sp>
        <p:nvSpPr>
          <p:cNvPr id="217" name="Google Shape;217;p32"/>
          <p:cNvSpPr txBox="1"/>
          <p:nvPr/>
        </p:nvSpPr>
        <p:spPr>
          <a:xfrm>
            <a:off x="971569" y="4908413"/>
            <a:ext cx="1258425" cy="169200"/>
          </a:xfrm>
          <a:prstGeom prst="rect">
            <a:avLst/>
          </a:prstGeom>
          <a:noFill/>
          <a:ln>
            <a:noFill/>
          </a:ln>
        </p:spPr>
        <p:txBody>
          <a:bodyPr spcFirstLastPara="1" wrap="square" lIns="68550" tIns="68550" rIns="68550" bIns="68550" anchor="t" anchorCtr="0">
            <a:noAutofit/>
          </a:bodyPr>
          <a:lstStyle/>
          <a:p>
            <a:pPr marL="0" marR="0" lvl="0" indent="0" algn="l" rtl="0">
              <a:lnSpc>
                <a:spcPct val="100000"/>
              </a:lnSpc>
              <a:spcBef>
                <a:spcPts val="0"/>
              </a:spcBef>
              <a:spcAft>
                <a:spcPts val="0"/>
              </a:spcAft>
              <a:buNone/>
            </a:pPr>
            <a:r>
              <a:rPr lang="en-AU" sz="600" b="0" i="0" u="none" strike="noStrike" cap="none">
                <a:solidFill>
                  <a:srgbClr val="000000"/>
                </a:solidFill>
                <a:latin typeface="Open Sans Light"/>
                <a:ea typeface="Open Sans Light"/>
                <a:cs typeface="Open Sans Light"/>
                <a:sym typeface="Open Sans Light"/>
              </a:rPr>
              <a:t>*Modified from Pearson</a:t>
            </a:r>
            <a:endParaRPr sz="600" b="0" i="0" u="none" strike="noStrike" cap="none">
              <a:solidFill>
                <a:srgbClr val="000000"/>
              </a:solidFill>
              <a:latin typeface="Open Sans Light"/>
              <a:ea typeface="Open Sans Light"/>
              <a:cs typeface="Open Sans Light"/>
              <a:sym typeface="Open Sans 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3"/>
          <p:cNvSpPr txBox="1">
            <a:spLocks noGrp="1"/>
          </p:cNvSpPr>
          <p:nvPr>
            <p:ph type="title"/>
          </p:nvPr>
        </p:nvSpPr>
        <p:spPr>
          <a:xfrm>
            <a:off x="228350" y="56284"/>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Clr>
                <a:schemeClr val="lt1"/>
              </a:buClr>
              <a:buSzPts val="1400"/>
              <a:buNone/>
            </a:pPr>
            <a:r>
              <a:rPr lang="en-AU" sz="2900" dirty="0">
                <a:latin typeface="Montserrat"/>
                <a:ea typeface="Montserrat"/>
                <a:cs typeface="Montserrat"/>
                <a:sym typeface="Montserrat"/>
              </a:rPr>
              <a:t>Housing PRE &amp; POST NDIS</a:t>
            </a:r>
            <a:endParaRPr sz="2900" dirty="0">
              <a:latin typeface="Montserrat"/>
              <a:ea typeface="Montserrat"/>
              <a:cs typeface="Montserrat"/>
              <a:sym typeface="Montserrat"/>
            </a:endParaRPr>
          </a:p>
        </p:txBody>
      </p:sp>
      <p:sp>
        <p:nvSpPr>
          <p:cNvPr id="223" name="Google Shape;223;p33"/>
          <p:cNvSpPr txBox="1">
            <a:spLocks noGrp="1"/>
          </p:cNvSpPr>
          <p:nvPr>
            <p:ph type="sldNum" idx="4294967295"/>
          </p:nvPr>
        </p:nvSpPr>
        <p:spPr>
          <a:xfrm>
            <a:off x="0" y="4687888"/>
            <a:ext cx="1600200" cy="274637"/>
          </a:xfrm>
          <a:prstGeom prst="rect">
            <a:avLst/>
          </a:prstGeom>
          <a:noFill/>
          <a:ln>
            <a:noFill/>
          </a:ln>
        </p:spPr>
        <p:txBody>
          <a:bodyPr spcFirstLastPara="1" wrap="square" lIns="48200" tIns="24100" rIns="48200" bIns="24100" anchor="ctr" anchorCtr="0">
            <a:noAutofit/>
          </a:bodyPr>
          <a:lstStyle/>
          <a:p>
            <a:pPr marL="0" lvl="0" indent="0" algn="l" rtl="0">
              <a:lnSpc>
                <a:spcPct val="100000"/>
              </a:lnSpc>
              <a:spcBef>
                <a:spcPts val="0"/>
              </a:spcBef>
              <a:spcAft>
                <a:spcPts val="0"/>
              </a:spcAft>
              <a:buSzPts val="1200"/>
              <a:buNone/>
            </a:pPr>
            <a:fld id="{00000000-1234-1234-1234-123412341234}" type="slidenum">
              <a:rPr lang="en-AU" sz="633">
                <a:solidFill>
                  <a:srgbClr val="888888"/>
                </a:solidFill>
                <a:latin typeface="Helvetica Neue Light"/>
                <a:ea typeface="Helvetica Neue Light"/>
                <a:cs typeface="Helvetica Neue Light"/>
                <a:sym typeface="Helvetica Neue Light"/>
              </a:rPr>
              <a:t>8</a:t>
            </a:fld>
            <a:endParaRPr sz="633">
              <a:solidFill>
                <a:srgbClr val="888888"/>
              </a:solidFill>
              <a:latin typeface="Helvetica Neue Light"/>
              <a:ea typeface="Helvetica Neue Light"/>
              <a:cs typeface="Helvetica Neue Light"/>
              <a:sym typeface="Helvetica Neue Light"/>
            </a:endParaRPr>
          </a:p>
        </p:txBody>
      </p:sp>
      <p:sp>
        <p:nvSpPr>
          <p:cNvPr id="224" name="Google Shape;224;p33"/>
          <p:cNvSpPr/>
          <p:nvPr/>
        </p:nvSpPr>
        <p:spPr>
          <a:xfrm>
            <a:off x="4488650" y="2397273"/>
            <a:ext cx="166700" cy="348954"/>
          </a:xfrm>
          <a:prstGeom prst="rect">
            <a:avLst/>
          </a:prstGeom>
          <a:noFill/>
          <a:ln>
            <a:noFill/>
          </a:ln>
        </p:spPr>
        <p:txBody>
          <a:bodyPr spcFirstLastPara="1" wrap="square" lIns="48200" tIns="24100" rIns="48200" bIns="24100" anchor="t" anchorCtr="0">
            <a:noAutofit/>
          </a:bodyPr>
          <a:lstStyle/>
          <a:p>
            <a:pPr marL="0" marR="0" lvl="0" indent="0" algn="ctr" rtl="0">
              <a:lnSpc>
                <a:spcPct val="100000"/>
              </a:lnSpc>
              <a:spcBef>
                <a:spcPts val="0"/>
              </a:spcBef>
              <a:spcAft>
                <a:spcPts val="0"/>
              </a:spcAft>
              <a:buClr>
                <a:srgbClr val="000000"/>
              </a:buClr>
              <a:buSzPts val="1951"/>
              <a:buFont typeface="Arial"/>
              <a:buNone/>
            </a:pPr>
            <a:r>
              <a:rPr lang="en-AU" sz="1951" b="0" i="0" u="none" strike="noStrike" cap="none">
                <a:solidFill>
                  <a:srgbClr val="000000"/>
                </a:solidFill>
                <a:latin typeface="Helvetica Neue Light"/>
                <a:ea typeface="Helvetica Neue Light"/>
                <a:cs typeface="Helvetica Neue Light"/>
                <a:sym typeface="Helvetica Neue Light"/>
              </a:rPr>
              <a:t> </a:t>
            </a:r>
            <a:endParaRPr sz="1951" b="0" i="0" u="none" strike="noStrike" cap="none">
              <a:solidFill>
                <a:srgbClr val="000000"/>
              </a:solidFill>
              <a:latin typeface="Helvetica Neue Light"/>
              <a:ea typeface="Helvetica Neue Light"/>
              <a:cs typeface="Helvetica Neue Light"/>
              <a:sym typeface="Helvetica Neue Light"/>
            </a:endParaRPr>
          </a:p>
        </p:txBody>
      </p:sp>
      <p:graphicFrame>
        <p:nvGraphicFramePr>
          <p:cNvPr id="225" name="Google Shape;225;p33"/>
          <p:cNvGraphicFramePr/>
          <p:nvPr/>
        </p:nvGraphicFramePr>
        <p:xfrm>
          <a:off x="1444376" y="1522689"/>
          <a:ext cx="6255250" cy="2956700"/>
        </p:xfrm>
        <a:graphic>
          <a:graphicData uri="http://schemas.openxmlformats.org/drawingml/2006/table">
            <a:tbl>
              <a:tblPr>
                <a:noFill/>
                <a:tableStyleId>{7060BA56-41D0-4D14-9B15-47449CAB8A99}</a:tableStyleId>
              </a:tblPr>
              <a:tblGrid>
                <a:gridCol w="2809025">
                  <a:extLst>
                    <a:ext uri="{9D8B030D-6E8A-4147-A177-3AD203B41FA5}">
                      <a16:colId xmlns:a16="http://schemas.microsoft.com/office/drawing/2014/main" val="20000"/>
                    </a:ext>
                  </a:extLst>
                </a:gridCol>
                <a:gridCol w="291575">
                  <a:extLst>
                    <a:ext uri="{9D8B030D-6E8A-4147-A177-3AD203B41FA5}">
                      <a16:colId xmlns:a16="http://schemas.microsoft.com/office/drawing/2014/main" val="20001"/>
                    </a:ext>
                  </a:extLst>
                </a:gridCol>
                <a:gridCol w="3154650">
                  <a:extLst>
                    <a:ext uri="{9D8B030D-6E8A-4147-A177-3AD203B41FA5}">
                      <a16:colId xmlns:a16="http://schemas.microsoft.com/office/drawing/2014/main" val="20002"/>
                    </a:ext>
                  </a:extLst>
                </a:gridCol>
              </a:tblGrid>
              <a:tr h="356200">
                <a:tc>
                  <a:txBody>
                    <a:bodyPr/>
                    <a:lstStyle/>
                    <a:p>
                      <a:pPr marL="0" marR="0" lvl="0" indent="0" algn="l" rtl="0">
                        <a:lnSpc>
                          <a:spcPct val="100000"/>
                        </a:lnSpc>
                        <a:spcBef>
                          <a:spcPts val="0"/>
                        </a:spcBef>
                        <a:spcAft>
                          <a:spcPts val="0"/>
                        </a:spcAft>
                        <a:buClr>
                          <a:srgbClr val="000000"/>
                        </a:buClr>
                        <a:buSzPts val="2400"/>
                        <a:buFont typeface="Arial"/>
                        <a:buNone/>
                      </a:pPr>
                      <a:r>
                        <a:rPr lang="en-AU" sz="1500" b="1" u="none" strike="noStrike" cap="none"/>
                        <a:t>BEFORE NDIS</a:t>
                      </a:r>
                      <a:endParaRPr sz="900" b="1" u="none" strike="noStrike" cap="none"/>
                    </a:p>
                  </a:txBody>
                  <a:tcPr marL="36175" marR="36175" marT="18075" marB="180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100"/>
                        <a:buFont typeface="Arial"/>
                        <a:buNone/>
                      </a:pPr>
                      <a:endParaRPr sz="800" b="1" u="none" strike="noStrike" cap="none"/>
                    </a:p>
                  </a:txBody>
                  <a:tcPr marL="36175" marR="36175" marT="18075" marB="180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2400"/>
                        <a:buFont typeface="Arial"/>
                        <a:buNone/>
                      </a:pPr>
                      <a:r>
                        <a:rPr lang="en-AU" sz="1500" b="1" u="none" strike="noStrike" cap="none"/>
                        <a:t>AFTER NDIS</a:t>
                      </a:r>
                      <a:endParaRPr sz="1300" b="1" u="none" strike="noStrike" cap="none"/>
                    </a:p>
                  </a:txBody>
                  <a:tcPr marL="36175" marR="36175" marT="18075" marB="18075">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r h="562050">
                <a:tc>
                  <a:txBody>
                    <a:bodyPr/>
                    <a:lstStyle/>
                    <a:p>
                      <a:pPr marL="0" marR="0" lvl="0" indent="0" algn="ctr" rtl="0">
                        <a:lnSpc>
                          <a:spcPct val="100000"/>
                        </a:lnSpc>
                        <a:spcBef>
                          <a:spcPts val="0"/>
                        </a:spcBef>
                        <a:spcAft>
                          <a:spcPts val="0"/>
                        </a:spcAft>
                        <a:buClr>
                          <a:srgbClr val="000000"/>
                        </a:buClr>
                        <a:buSzPts val="2400"/>
                        <a:buFont typeface="Helvetica Neue Light"/>
                        <a:buNone/>
                      </a:pPr>
                      <a:r>
                        <a:rPr lang="en-AU" sz="1200" u="none" strike="noStrike" cap="none">
                          <a:solidFill>
                            <a:srgbClr val="000000"/>
                          </a:solidFill>
                          <a:latin typeface="Helvetica Neue Light"/>
                          <a:ea typeface="Helvetica Neue Light"/>
                          <a:cs typeface="Helvetica Neue Light"/>
                          <a:sym typeface="Helvetica Neue Light"/>
                        </a:rPr>
                        <a:t>Highly rationed disability </a:t>
                      </a:r>
                      <a:br>
                        <a:rPr lang="en-AU" sz="1200" u="none" strike="noStrike" cap="none">
                          <a:solidFill>
                            <a:srgbClr val="000000"/>
                          </a:solidFill>
                          <a:latin typeface="Helvetica Neue Light"/>
                          <a:ea typeface="Helvetica Neue Light"/>
                          <a:cs typeface="Helvetica Neue Light"/>
                          <a:sym typeface="Helvetica Neue Light"/>
                        </a:rPr>
                      </a:br>
                      <a:r>
                        <a:rPr lang="en-AU" sz="1200" u="none" strike="noStrike" cap="none">
                          <a:solidFill>
                            <a:srgbClr val="000000"/>
                          </a:solidFill>
                          <a:latin typeface="Helvetica Neue Light"/>
                          <a:ea typeface="Helvetica Neue Light"/>
                          <a:cs typeface="Helvetica Neue Light"/>
                          <a:sym typeface="Helvetica Neue Light"/>
                        </a:rPr>
                        <a:t>service system</a:t>
                      </a:r>
                      <a:endParaRPr sz="1200" u="none" strike="noStrike" cap="none"/>
                    </a:p>
                  </a:txBody>
                  <a:tcPr marL="48200" marR="48200" marT="24125" marB="24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chemeClr val="dk1"/>
                        </a:buClr>
                        <a:buSzPts val="1700"/>
                        <a:buFont typeface="Helvetica Neue Light"/>
                        <a:buNone/>
                      </a:pPr>
                      <a:endParaRPr sz="600" u="none" strike="noStrike" cap="none"/>
                    </a:p>
                  </a:txBody>
                  <a:tcPr marL="48200" marR="48200" marT="24125" marB="24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400"/>
                        <a:buFont typeface="Helvetica Neue Light"/>
                        <a:buNone/>
                      </a:pPr>
                      <a:r>
                        <a:rPr lang="en-AU" sz="1200" b="0" i="0" u="none" strike="noStrike" cap="none">
                          <a:solidFill>
                            <a:schemeClr val="lt1"/>
                          </a:solidFill>
                          <a:latin typeface="Helvetica Neue"/>
                          <a:ea typeface="Helvetica Neue"/>
                          <a:cs typeface="Helvetica Neue"/>
                          <a:sym typeface="Helvetica Neue"/>
                        </a:rPr>
                        <a:t>Individual funding – choice about where and how to live</a:t>
                      </a:r>
                      <a:endParaRPr sz="1200" b="0" i="0" u="none" strike="noStrike" cap="none">
                        <a:solidFill>
                          <a:schemeClr val="lt1"/>
                        </a:solidFill>
                        <a:latin typeface="Helvetica Neue"/>
                        <a:ea typeface="Helvetica Neue"/>
                        <a:cs typeface="Helvetica Neue"/>
                        <a:sym typeface="Helvetica Neue"/>
                      </a:endParaRPr>
                    </a:p>
                  </a:txBody>
                  <a:tcPr marL="48200" marR="48200" marT="24125" marB="2412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8575" cap="flat" cmpd="sng">
                      <a:solidFill>
                        <a:schemeClr val="lt1"/>
                      </a:solidFill>
                      <a:prstDash val="solid"/>
                      <a:round/>
                      <a:headEnd type="none" w="sm" len="sm"/>
                      <a:tailEnd type="none" w="sm" len="sm"/>
                    </a:lnB>
                    <a:solidFill>
                      <a:srgbClr val="2E9EC3"/>
                    </a:solidFill>
                  </a:tcPr>
                </a:tc>
                <a:extLst>
                  <a:ext uri="{0D108BD9-81ED-4DB2-BD59-A6C34878D82A}">
                    <a16:rowId xmlns:a16="http://schemas.microsoft.com/office/drawing/2014/main" val="10001"/>
                  </a:ext>
                </a:extLst>
              </a:tr>
              <a:tr h="593075">
                <a:tc>
                  <a:txBody>
                    <a:bodyPr/>
                    <a:lstStyle/>
                    <a:p>
                      <a:pPr marL="0" marR="0" lvl="0" indent="0" algn="ctr" rtl="0">
                        <a:lnSpc>
                          <a:spcPct val="100000"/>
                        </a:lnSpc>
                        <a:spcBef>
                          <a:spcPts val="0"/>
                        </a:spcBef>
                        <a:spcAft>
                          <a:spcPts val="0"/>
                        </a:spcAft>
                        <a:buClr>
                          <a:srgbClr val="000000"/>
                        </a:buClr>
                        <a:buSzPts val="1800"/>
                        <a:buFont typeface="Helvetica Neue Light"/>
                        <a:buNone/>
                      </a:pPr>
                      <a:r>
                        <a:rPr lang="en-AU" sz="1200" u="none" strike="noStrike" cap="none">
                          <a:solidFill>
                            <a:srgbClr val="000000"/>
                          </a:solidFill>
                          <a:latin typeface="Helvetica Neue Light"/>
                          <a:ea typeface="Helvetica Neue Light"/>
                          <a:cs typeface="Helvetica Neue Light"/>
                          <a:sym typeface="Helvetica Neue Light"/>
                        </a:rPr>
                        <a:t> </a:t>
                      </a:r>
                      <a:r>
                        <a:rPr lang="en-AU" sz="1200" b="0" i="0" u="none" strike="noStrike" cap="none">
                          <a:latin typeface="Helvetica Neue Light"/>
                          <a:ea typeface="Helvetica Neue Light"/>
                          <a:cs typeface="Helvetica Neue Light"/>
                          <a:sym typeface="Helvetica Neue Light"/>
                        </a:rPr>
                        <a:t>Government-directed supply </a:t>
                      </a:r>
                      <a:br>
                        <a:rPr lang="en-AU" sz="1200" b="0" i="0" u="none" strike="noStrike" cap="none">
                          <a:latin typeface="Helvetica Neue Light"/>
                          <a:ea typeface="Helvetica Neue Light"/>
                          <a:cs typeface="Helvetica Neue Light"/>
                          <a:sym typeface="Helvetica Neue Light"/>
                        </a:rPr>
                      </a:br>
                      <a:r>
                        <a:rPr lang="en-AU" sz="1200" b="0" i="0" u="none" strike="noStrike" cap="none">
                          <a:latin typeface="Helvetica Neue Light"/>
                          <a:ea typeface="Helvetica Neue Light"/>
                          <a:cs typeface="Helvetica Neue Light"/>
                          <a:sym typeface="Helvetica Neue Light"/>
                        </a:rPr>
                        <a:t>and allocation</a:t>
                      </a:r>
                      <a:endParaRPr sz="1200" b="0" i="0" u="none" strike="noStrike" cap="none">
                        <a:latin typeface="Helvetica Neue Light"/>
                        <a:ea typeface="Helvetica Neue Light"/>
                        <a:cs typeface="Helvetica Neue Light"/>
                        <a:sym typeface="Helvetica Neue Light"/>
                      </a:endParaRPr>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chemeClr val="dk1"/>
                        </a:buClr>
                        <a:buSzPts val="2000"/>
                        <a:buFont typeface="Helvetica Neue Light"/>
                        <a:buNone/>
                      </a:pPr>
                      <a:endParaRPr sz="700" u="none" strike="noStrike" cap="none"/>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AU" sz="1200" b="0" i="0" u="none" strike="noStrike" cap="none">
                          <a:solidFill>
                            <a:schemeClr val="lt1"/>
                          </a:solidFill>
                          <a:latin typeface="Helvetica Neue"/>
                          <a:ea typeface="Helvetica Neue"/>
                          <a:cs typeface="Helvetica Neue"/>
                          <a:sym typeface="Helvetica Neue"/>
                        </a:rPr>
                        <a:t>NDIS-funded supports enable independence, more housing options</a:t>
                      </a:r>
                      <a:endParaRPr sz="1200" b="0" i="0" u="none" strike="noStrike" cap="none">
                        <a:latin typeface="Helvetica Neue"/>
                        <a:ea typeface="Helvetica Neue"/>
                        <a:cs typeface="Helvetica Neue"/>
                        <a:sym typeface="Helvetica Neue"/>
                      </a:endParaRPr>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2E9EC3"/>
                    </a:solidFill>
                  </a:tcPr>
                </a:tc>
                <a:extLst>
                  <a:ext uri="{0D108BD9-81ED-4DB2-BD59-A6C34878D82A}">
                    <a16:rowId xmlns:a16="http://schemas.microsoft.com/office/drawing/2014/main" val="10002"/>
                  </a:ext>
                </a:extLst>
              </a:tr>
              <a:tr h="554275">
                <a:tc>
                  <a:txBody>
                    <a:bodyPr/>
                    <a:lstStyle/>
                    <a:p>
                      <a:pPr marL="0" marR="0" lvl="0" indent="0" algn="ctr" rtl="0">
                        <a:lnSpc>
                          <a:spcPct val="100000"/>
                        </a:lnSpc>
                        <a:spcBef>
                          <a:spcPts val="0"/>
                        </a:spcBef>
                        <a:spcAft>
                          <a:spcPts val="0"/>
                        </a:spcAft>
                        <a:buClr>
                          <a:srgbClr val="000000"/>
                        </a:buClr>
                        <a:buSzPts val="2400"/>
                        <a:buFont typeface="Helvetica Neue Light"/>
                        <a:buNone/>
                      </a:pPr>
                      <a:r>
                        <a:rPr lang="en-AU" sz="1200" u="none" strike="noStrike" cap="none">
                          <a:solidFill>
                            <a:srgbClr val="000000"/>
                          </a:solidFill>
                          <a:latin typeface="Helvetica Neue Light"/>
                          <a:ea typeface="Helvetica Neue Light"/>
                          <a:cs typeface="Helvetica Neue Light"/>
                          <a:sym typeface="Helvetica Neue Light"/>
                        </a:rPr>
                        <a:t>Service delivery efficiencies meant congregate care models</a:t>
                      </a:r>
                      <a:endParaRPr sz="1200" u="none" strike="noStrike" cap="none"/>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chemeClr val="dk1"/>
                        </a:buClr>
                        <a:buSzPts val="2000"/>
                        <a:buFont typeface="Helvetica Neue Light"/>
                        <a:buNone/>
                      </a:pPr>
                      <a:endParaRPr sz="700" u="none" strike="noStrike" cap="none">
                        <a:solidFill>
                          <a:srgbClr val="000000"/>
                        </a:solidFill>
                        <a:latin typeface="Helvetica Neue Light"/>
                        <a:ea typeface="Helvetica Neue Light"/>
                        <a:cs typeface="Helvetica Neue Light"/>
                        <a:sym typeface="Helvetica Neue Light"/>
                      </a:endParaRPr>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400"/>
                        <a:buFont typeface="Helvetica Neue Light"/>
                        <a:buNone/>
                      </a:pPr>
                      <a:r>
                        <a:rPr lang="en-AU" sz="1200" b="0" i="0" u="none" strike="noStrike" cap="none">
                          <a:solidFill>
                            <a:schemeClr val="lt1"/>
                          </a:solidFill>
                          <a:latin typeface="Helvetica Neue"/>
                          <a:ea typeface="Helvetica Neue"/>
                          <a:cs typeface="Helvetica Neue"/>
                          <a:sym typeface="Helvetica Neue"/>
                        </a:rPr>
                        <a:t>Well-located housing enables </a:t>
                      </a:r>
                      <a:endParaRPr sz="1200" b="0" i="0" u="none" strike="noStrike" cap="none">
                        <a:latin typeface="Helvetica Neue"/>
                        <a:ea typeface="Helvetica Neue"/>
                        <a:cs typeface="Helvetica Neue"/>
                        <a:sym typeface="Helvetica Neue"/>
                      </a:endParaRPr>
                    </a:p>
                    <a:p>
                      <a:pPr marL="0" marR="0" lvl="0" indent="0" algn="ctr" rtl="0">
                        <a:lnSpc>
                          <a:spcPct val="100000"/>
                        </a:lnSpc>
                        <a:spcBef>
                          <a:spcPts val="0"/>
                        </a:spcBef>
                        <a:spcAft>
                          <a:spcPts val="0"/>
                        </a:spcAft>
                        <a:buClr>
                          <a:srgbClr val="000000"/>
                        </a:buClr>
                        <a:buSzPts val="2400"/>
                        <a:buFont typeface="Arial"/>
                        <a:buNone/>
                      </a:pPr>
                      <a:r>
                        <a:rPr lang="en-AU" sz="1200" b="0" i="0" u="none" strike="noStrike" cap="none">
                          <a:solidFill>
                            <a:schemeClr val="lt1"/>
                          </a:solidFill>
                          <a:latin typeface="Helvetica Neue"/>
                          <a:ea typeface="Helvetica Neue"/>
                          <a:cs typeface="Helvetica Neue"/>
                          <a:sym typeface="Helvetica Neue"/>
                        </a:rPr>
                        <a:t>independence and participation</a:t>
                      </a:r>
                      <a:endParaRPr sz="1200" b="0" i="0" u="none" strike="noStrike" cap="none">
                        <a:latin typeface="Helvetica Neue"/>
                        <a:ea typeface="Helvetica Neue"/>
                        <a:cs typeface="Helvetica Neue"/>
                        <a:sym typeface="Helvetica Neue"/>
                      </a:endParaRPr>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2E9EC3"/>
                    </a:solidFill>
                  </a:tcPr>
                </a:tc>
                <a:extLst>
                  <a:ext uri="{0D108BD9-81ED-4DB2-BD59-A6C34878D82A}">
                    <a16:rowId xmlns:a16="http://schemas.microsoft.com/office/drawing/2014/main" val="10003"/>
                  </a:ext>
                </a:extLst>
              </a:tr>
              <a:tr h="445550">
                <a:tc>
                  <a:txBody>
                    <a:bodyPr/>
                    <a:lstStyle/>
                    <a:p>
                      <a:pPr marL="0" marR="0" lvl="0" indent="0" algn="ctr" rtl="0">
                        <a:lnSpc>
                          <a:spcPct val="100000"/>
                        </a:lnSpc>
                        <a:spcBef>
                          <a:spcPts val="0"/>
                        </a:spcBef>
                        <a:spcAft>
                          <a:spcPts val="0"/>
                        </a:spcAft>
                        <a:buClr>
                          <a:srgbClr val="000000"/>
                        </a:buClr>
                        <a:buSzPts val="2400"/>
                        <a:buFont typeface="Helvetica Neue Light"/>
                        <a:buNone/>
                      </a:pPr>
                      <a:r>
                        <a:rPr lang="en-AU" sz="1200" u="none" strike="noStrike" cap="none">
                          <a:solidFill>
                            <a:srgbClr val="000000"/>
                          </a:solidFill>
                          <a:latin typeface="Helvetica Neue Light"/>
                          <a:ea typeface="Helvetica Neue Light"/>
                          <a:cs typeface="Helvetica Neue Light"/>
                          <a:sym typeface="Helvetica Neue Light"/>
                        </a:rPr>
                        <a:t>Isolation of people with disability</a:t>
                      </a:r>
                      <a:endParaRPr sz="1200" u="none" strike="noStrike" cap="none"/>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chemeClr val="dk1"/>
                        </a:buClr>
                        <a:buSzPts val="2000"/>
                        <a:buFont typeface="Helvetica Neue Light"/>
                        <a:buNone/>
                      </a:pPr>
                      <a:endParaRPr sz="700" u="none" strike="noStrike" cap="none">
                        <a:solidFill>
                          <a:srgbClr val="000000"/>
                        </a:solidFill>
                        <a:latin typeface="Helvetica Neue Light"/>
                        <a:ea typeface="Helvetica Neue Light"/>
                        <a:cs typeface="Helvetica Neue Light"/>
                        <a:sym typeface="Helvetica Neue Light"/>
                      </a:endParaRPr>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lt1"/>
                        </a:buClr>
                        <a:buSzPts val="2400"/>
                        <a:buFont typeface="Helvetica Neue Light"/>
                        <a:buNone/>
                      </a:pPr>
                      <a:r>
                        <a:rPr lang="en-AU" sz="1200" b="0" i="0" u="none" strike="noStrike" cap="none">
                          <a:solidFill>
                            <a:schemeClr val="lt1"/>
                          </a:solidFill>
                          <a:latin typeface="Helvetica Neue"/>
                          <a:ea typeface="Helvetica Neue"/>
                          <a:cs typeface="Helvetica Neue"/>
                          <a:sym typeface="Helvetica Neue"/>
                        </a:rPr>
                        <a:t>Open market</a:t>
                      </a:r>
                      <a:endParaRPr sz="1200" b="0" i="0" u="none" strike="noStrike" cap="none">
                        <a:latin typeface="Helvetica Neue"/>
                        <a:ea typeface="Helvetica Neue"/>
                        <a:cs typeface="Helvetica Neue"/>
                        <a:sym typeface="Helvetica Neue"/>
                      </a:endParaRPr>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28575" cap="flat" cmpd="sng">
                      <a:solidFill>
                        <a:schemeClr val="lt1"/>
                      </a:solidFill>
                      <a:prstDash val="solid"/>
                      <a:round/>
                      <a:headEnd type="none" w="sm" len="sm"/>
                      <a:tailEnd type="none" w="sm" len="sm"/>
                    </a:lnB>
                    <a:solidFill>
                      <a:srgbClr val="2E9EC3"/>
                    </a:solidFill>
                  </a:tcPr>
                </a:tc>
                <a:extLst>
                  <a:ext uri="{0D108BD9-81ED-4DB2-BD59-A6C34878D82A}">
                    <a16:rowId xmlns:a16="http://schemas.microsoft.com/office/drawing/2014/main" val="10004"/>
                  </a:ext>
                </a:extLst>
              </a:tr>
              <a:tr h="445550">
                <a:tc>
                  <a:txBody>
                    <a:bodyPr/>
                    <a:lstStyle/>
                    <a:p>
                      <a:pPr marL="0" marR="0" lvl="0" indent="0" algn="ctr" rtl="0">
                        <a:lnSpc>
                          <a:spcPct val="100000"/>
                        </a:lnSpc>
                        <a:spcBef>
                          <a:spcPts val="0"/>
                        </a:spcBef>
                        <a:spcAft>
                          <a:spcPts val="0"/>
                        </a:spcAft>
                        <a:buClr>
                          <a:srgbClr val="000000"/>
                        </a:buClr>
                        <a:buSzPts val="2400"/>
                        <a:buFont typeface="Helvetica Neue Light"/>
                        <a:buNone/>
                      </a:pPr>
                      <a:r>
                        <a:rPr lang="en-AU" sz="1200" u="none" strike="noStrike" cap="none">
                          <a:solidFill>
                            <a:srgbClr val="000000"/>
                          </a:solidFill>
                          <a:latin typeface="Helvetica Neue Light"/>
                          <a:ea typeface="Helvetica Neue Light"/>
                          <a:cs typeface="Helvetica Neue Light"/>
                          <a:sym typeface="Helvetica Neue Light"/>
                        </a:rPr>
                        <a:t>Poor accommodation settings</a:t>
                      </a:r>
                      <a:endParaRPr sz="1200" u="none" strike="noStrike" cap="none"/>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D8D8D8"/>
                    </a:solidFill>
                  </a:tcPr>
                </a:tc>
                <a:tc>
                  <a:txBody>
                    <a:bodyPr/>
                    <a:lstStyle/>
                    <a:p>
                      <a:pPr marL="0" marR="0" lvl="0" indent="0" algn="ctr" rtl="0">
                        <a:lnSpc>
                          <a:spcPct val="100000"/>
                        </a:lnSpc>
                        <a:spcBef>
                          <a:spcPts val="0"/>
                        </a:spcBef>
                        <a:spcAft>
                          <a:spcPts val="0"/>
                        </a:spcAft>
                        <a:buClr>
                          <a:schemeClr val="dk1"/>
                        </a:buClr>
                        <a:buSzPts val="2000"/>
                        <a:buFont typeface="Helvetica Neue Light"/>
                        <a:buNone/>
                      </a:pPr>
                      <a:endParaRPr sz="700" u="none" strike="noStrike" cap="none">
                        <a:solidFill>
                          <a:srgbClr val="000000"/>
                        </a:solidFill>
                        <a:latin typeface="Helvetica Neue Light"/>
                        <a:ea typeface="Helvetica Neue Light"/>
                        <a:cs typeface="Helvetica Neue Light"/>
                        <a:sym typeface="Helvetica Neue Light"/>
                      </a:endParaRPr>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2400"/>
                        <a:buFont typeface="Arial"/>
                        <a:buNone/>
                      </a:pPr>
                      <a:r>
                        <a:rPr lang="en-AU" sz="1200" b="0" i="0" u="none" strike="noStrike" cap="none">
                          <a:solidFill>
                            <a:schemeClr val="lt1"/>
                          </a:solidFill>
                          <a:latin typeface="Helvetica Neue"/>
                          <a:ea typeface="Helvetica Neue"/>
                          <a:cs typeface="Helvetica Neue"/>
                          <a:sym typeface="Helvetica Neue"/>
                        </a:rPr>
                        <a:t>Phasing out of larger accommodation</a:t>
                      </a:r>
                      <a:endParaRPr sz="1200" b="0" i="0" u="none" strike="noStrike" cap="none">
                        <a:latin typeface="Helvetica Neue"/>
                        <a:ea typeface="Helvetica Neue"/>
                        <a:cs typeface="Helvetica Neue"/>
                        <a:sym typeface="Helvetica Neue"/>
                      </a:endParaRPr>
                    </a:p>
                  </a:txBody>
                  <a:tcPr marL="36175" marR="36175" marT="18075" marB="180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28575" cap="flat" cmpd="sng">
                      <a:solidFill>
                        <a:schemeClr val="lt1"/>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rgbClr val="2E9EC3"/>
                    </a:solidFill>
                  </a:tcPr>
                </a:tc>
                <a:extLst>
                  <a:ext uri="{0D108BD9-81ED-4DB2-BD59-A6C34878D82A}">
                    <a16:rowId xmlns:a16="http://schemas.microsoft.com/office/drawing/2014/main" val="10005"/>
                  </a:ext>
                </a:extLst>
              </a:tr>
            </a:tbl>
          </a:graphicData>
        </a:graphic>
      </p:graphicFrame>
      <p:pic>
        <p:nvPicPr>
          <p:cNvPr id="226" name="Google Shape;226;p33"/>
          <p:cNvPicPr preferRelativeResize="0"/>
          <p:nvPr/>
        </p:nvPicPr>
        <p:blipFill rotWithShape="1">
          <a:blip r:embed="rId3">
            <a:alphaModFix/>
          </a:blip>
          <a:srcRect/>
          <a:stretch/>
        </p:blipFill>
        <p:spPr>
          <a:xfrm>
            <a:off x="2825549" y="1506220"/>
            <a:ext cx="288263" cy="260479"/>
          </a:xfrm>
          <a:prstGeom prst="rect">
            <a:avLst/>
          </a:prstGeom>
          <a:noFill/>
          <a:ln>
            <a:noFill/>
          </a:ln>
        </p:spPr>
      </p:pic>
      <p:pic>
        <p:nvPicPr>
          <p:cNvPr id="227" name="Google Shape;227;p33"/>
          <p:cNvPicPr preferRelativeResize="0"/>
          <p:nvPr/>
        </p:nvPicPr>
        <p:blipFill rotWithShape="1">
          <a:blip r:embed="rId4">
            <a:alphaModFix/>
          </a:blip>
          <a:srcRect/>
          <a:stretch/>
        </p:blipFill>
        <p:spPr>
          <a:xfrm>
            <a:off x="6843320" y="1545712"/>
            <a:ext cx="232672" cy="210246"/>
          </a:xfrm>
          <a:prstGeom prst="rect">
            <a:avLst/>
          </a:prstGeom>
          <a:noFill/>
          <a:ln>
            <a:noFill/>
          </a:ln>
        </p:spPr>
      </p:pic>
      <p:pic>
        <p:nvPicPr>
          <p:cNvPr id="228" name="Google Shape;228;p33"/>
          <p:cNvPicPr preferRelativeResize="0"/>
          <p:nvPr/>
        </p:nvPicPr>
        <p:blipFill rotWithShape="1">
          <a:blip r:embed="rId5">
            <a:alphaModFix/>
          </a:blip>
          <a:srcRect/>
          <a:stretch/>
        </p:blipFill>
        <p:spPr>
          <a:xfrm>
            <a:off x="5814492" y="1415224"/>
            <a:ext cx="373648" cy="337633"/>
          </a:xfrm>
          <a:prstGeom prst="rect">
            <a:avLst/>
          </a:prstGeom>
          <a:noFill/>
          <a:ln>
            <a:noFill/>
          </a:ln>
        </p:spPr>
      </p:pic>
      <p:pic>
        <p:nvPicPr>
          <p:cNvPr id="229" name="Google Shape;229;p33"/>
          <p:cNvPicPr preferRelativeResize="0"/>
          <p:nvPr/>
        </p:nvPicPr>
        <p:blipFill rotWithShape="1">
          <a:blip r:embed="rId6">
            <a:alphaModFix/>
          </a:blip>
          <a:srcRect/>
          <a:stretch/>
        </p:blipFill>
        <p:spPr>
          <a:xfrm>
            <a:off x="6487394" y="1490025"/>
            <a:ext cx="355926" cy="321620"/>
          </a:xfrm>
          <a:prstGeom prst="rect">
            <a:avLst/>
          </a:prstGeom>
          <a:noFill/>
          <a:ln>
            <a:noFill/>
          </a:ln>
        </p:spPr>
      </p:pic>
      <p:pic>
        <p:nvPicPr>
          <p:cNvPr id="230" name="Google Shape;230;p33"/>
          <p:cNvPicPr preferRelativeResize="0"/>
          <p:nvPr/>
        </p:nvPicPr>
        <p:blipFill rotWithShape="1">
          <a:blip r:embed="rId4">
            <a:alphaModFix/>
          </a:blip>
          <a:srcRect/>
          <a:stretch/>
        </p:blipFill>
        <p:spPr>
          <a:xfrm>
            <a:off x="6214992" y="1556453"/>
            <a:ext cx="232672" cy="21024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4"/>
          <p:cNvSpPr txBox="1">
            <a:spLocks noGrp="1"/>
          </p:cNvSpPr>
          <p:nvPr>
            <p:ph type="title"/>
          </p:nvPr>
        </p:nvSpPr>
        <p:spPr>
          <a:xfrm>
            <a:off x="132081" y="0"/>
            <a:ext cx="8520600" cy="572700"/>
          </a:xfrm>
          <a:prstGeom prst="rect">
            <a:avLst/>
          </a:prstGeom>
          <a:noFill/>
          <a:ln>
            <a:noFill/>
          </a:ln>
        </p:spPr>
        <p:txBody>
          <a:bodyPr spcFirstLastPara="1" wrap="square" lIns="0" tIns="0" rIns="0" bIns="0" anchor="b" anchorCtr="0">
            <a:noAutofit/>
          </a:bodyPr>
          <a:lstStyle/>
          <a:p>
            <a:pPr marL="0" lvl="0" indent="0" algn="l" rtl="0">
              <a:lnSpc>
                <a:spcPct val="100000"/>
              </a:lnSpc>
              <a:spcBef>
                <a:spcPts val="0"/>
              </a:spcBef>
              <a:spcAft>
                <a:spcPts val="0"/>
              </a:spcAft>
              <a:buSzPts val="1400"/>
              <a:buNone/>
            </a:pPr>
            <a:r>
              <a:rPr lang="en-AU" sz="2900" dirty="0"/>
              <a:t>Cath’s experience of SDA and SIL</a:t>
            </a:r>
            <a:endParaRPr sz="2900" dirty="0"/>
          </a:p>
        </p:txBody>
      </p:sp>
      <p:sp>
        <p:nvSpPr>
          <p:cNvPr id="236" name="Google Shape;236;p34"/>
          <p:cNvSpPr txBox="1">
            <a:spLocks noGrp="1"/>
          </p:cNvSpPr>
          <p:nvPr>
            <p:ph type="body" idx="4294967295"/>
          </p:nvPr>
        </p:nvSpPr>
        <p:spPr>
          <a:xfrm>
            <a:off x="504967" y="873125"/>
            <a:ext cx="8147714" cy="3985478"/>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Clr>
                <a:srgbClr val="FF6600"/>
              </a:buClr>
              <a:buSzPts val="2775"/>
              <a:buNone/>
            </a:pPr>
            <a:r>
              <a:rPr lang="en-AU" sz="1951" b="1" dirty="0">
                <a:solidFill>
                  <a:srgbClr val="0070C0"/>
                </a:solidFill>
              </a:rPr>
              <a:t>HOUSING</a:t>
            </a:r>
            <a:r>
              <a:rPr lang="en-AU" sz="1951" dirty="0"/>
              <a:t> </a:t>
            </a:r>
            <a:r>
              <a:rPr lang="en-AU" sz="1951" dirty="0">
                <a:solidFill>
                  <a:schemeClr val="dk1"/>
                </a:solidFill>
              </a:rPr>
              <a:t>vs Accommodation </a:t>
            </a:r>
            <a:endParaRPr dirty="0">
              <a:solidFill>
                <a:schemeClr val="dk1"/>
              </a:solidFill>
            </a:endParaRPr>
          </a:p>
          <a:p>
            <a:pPr marL="0" lvl="0" indent="0" algn="l" rtl="0">
              <a:lnSpc>
                <a:spcPct val="100000"/>
              </a:lnSpc>
              <a:spcBef>
                <a:spcPts val="1055"/>
              </a:spcBef>
              <a:spcAft>
                <a:spcPts val="0"/>
              </a:spcAft>
              <a:buClr>
                <a:srgbClr val="FF6600"/>
              </a:buClr>
              <a:buSzPts val="2775"/>
              <a:buNone/>
            </a:pPr>
            <a:r>
              <a:rPr lang="en-AU" sz="1951" b="1" dirty="0">
                <a:solidFill>
                  <a:srgbClr val="0070C0"/>
                </a:solidFill>
              </a:rPr>
              <a:t>TENANT</a:t>
            </a:r>
            <a:r>
              <a:rPr lang="en-AU" sz="1951" dirty="0"/>
              <a:t> </a:t>
            </a:r>
            <a:r>
              <a:rPr lang="en-AU" sz="1951" dirty="0">
                <a:solidFill>
                  <a:schemeClr val="dk1"/>
                </a:solidFill>
              </a:rPr>
              <a:t>vs resident/client/patient</a:t>
            </a:r>
            <a:endParaRPr dirty="0">
              <a:solidFill>
                <a:schemeClr val="dk1"/>
              </a:solidFill>
            </a:endParaRPr>
          </a:p>
          <a:p>
            <a:pPr marL="0" lvl="0" indent="0" algn="l" rtl="0">
              <a:lnSpc>
                <a:spcPct val="100000"/>
              </a:lnSpc>
              <a:spcBef>
                <a:spcPts val="1055"/>
              </a:spcBef>
              <a:spcAft>
                <a:spcPts val="0"/>
              </a:spcAft>
              <a:buClr>
                <a:srgbClr val="FF6600"/>
              </a:buClr>
              <a:buSzPts val="2775"/>
              <a:buNone/>
            </a:pPr>
            <a:r>
              <a:rPr lang="en-AU" sz="1951" b="1" dirty="0">
                <a:solidFill>
                  <a:srgbClr val="0070C0"/>
                </a:solidFill>
              </a:rPr>
              <a:t>MOVING</a:t>
            </a:r>
            <a:r>
              <a:rPr lang="en-AU" sz="1951" dirty="0">
                <a:solidFill>
                  <a:srgbClr val="0070C0"/>
                </a:solidFill>
              </a:rPr>
              <a:t> </a:t>
            </a:r>
            <a:r>
              <a:rPr lang="en-AU" sz="1951" b="1" dirty="0">
                <a:solidFill>
                  <a:srgbClr val="0070C0"/>
                </a:solidFill>
              </a:rPr>
              <a:t>IN</a:t>
            </a:r>
            <a:r>
              <a:rPr lang="en-AU" sz="1951" dirty="0">
                <a:solidFill>
                  <a:srgbClr val="0070C0"/>
                </a:solidFill>
              </a:rPr>
              <a:t> </a:t>
            </a:r>
            <a:r>
              <a:rPr lang="en-AU" sz="1951" dirty="0">
                <a:solidFill>
                  <a:schemeClr val="dk1"/>
                </a:solidFill>
              </a:rPr>
              <a:t>or</a:t>
            </a:r>
            <a:r>
              <a:rPr lang="en-AU" sz="1951" dirty="0"/>
              <a:t> </a:t>
            </a:r>
            <a:r>
              <a:rPr lang="en-AU" sz="1951" b="1" dirty="0">
                <a:solidFill>
                  <a:srgbClr val="0070C0"/>
                </a:solidFill>
              </a:rPr>
              <a:t>FINDING HOUSING</a:t>
            </a:r>
            <a:r>
              <a:rPr lang="en-AU" sz="1951" dirty="0">
                <a:solidFill>
                  <a:srgbClr val="0070C0"/>
                </a:solidFill>
              </a:rPr>
              <a:t> </a:t>
            </a:r>
            <a:r>
              <a:rPr lang="en-AU" sz="1951" dirty="0">
                <a:solidFill>
                  <a:schemeClr val="dk1"/>
                </a:solidFill>
              </a:rPr>
              <a:t>vs placing someone</a:t>
            </a:r>
            <a:endParaRPr dirty="0">
              <a:solidFill>
                <a:schemeClr val="dk1"/>
              </a:solidFill>
            </a:endParaRPr>
          </a:p>
          <a:p>
            <a:pPr marL="0" lvl="0" indent="0" algn="l" rtl="0">
              <a:lnSpc>
                <a:spcPct val="100000"/>
              </a:lnSpc>
              <a:spcBef>
                <a:spcPts val="1055"/>
              </a:spcBef>
              <a:spcAft>
                <a:spcPts val="0"/>
              </a:spcAft>
              <a:buClr>
                <a:srgbClr val="FF6600"/>
              </a:buClr>
              <a:buSzPts val="2775"/>
              <a:buNone/>
            </a:pPr>
            <a:r>
              <a:rPr lang="en-AU" sz="1951" b="1" dirty="0">
                <a:solidFill>
                  <a:srgbClr val="0070C0"/>
                </a:solidFill>
              </a:rPr>
              <a:t>DWELLING</a:t>
            </a:r>
            <a:r>
              <a:rPr lang="en-AU" sz="1951" b="1" dirty="0">
                <a:solidFill>
                  <a:srgbClr val="FF6600"/>
                </a:solidFill>
              </a:rPr>
              <a:t> </a:t>
            </a:r>
            <a:r>
              <a:rPr lang="en-AU" sz="1951" dirty="0">
                <a:solidFill>
                  <a:schemeClr val="dk1"/>
                </a:solidFill>
              </a:rPr>
              <a:t>and</a:t>
            </a:r>
            <a:r>
              <a:rPr lang="en-AU" sz="1951" b="1" dirty="0">
                <a:solidFill>
                  <a:srgbClr val="FF6600"/>
                </a:solidFill>
              </a:rPr>
              <a:t> </a:t>
            </a:r>
            <a:r>
              <a:rPr lang="en-AU" sz="1951" b="1" dirty="0">
                <a:solidFill>
                  <a:srgbClr val="0070C0"/>
                </a:solidFill>
              </a:rPr>
              <a:t>BUILDING </a:t>
            </a:r>
            <a:r>
              <a:rPr lang="en-AU" sz="1951" dirty="0">
                <a:solidFill>
                  <a:schemeClr val="dk1"/>
                </a:solidFill>
              </a:rPr>
              <a:t>vs place</a:t>
            </a:r>
            <a:endParaRPr dirty="0">
              <a:solidFill>
                <a:schemeClr val="dk1"/>
              </a:solidFill>
            </a:endParaRPr>
          </a:p>
          <a:p>
            <a:pPr marL="0" lvl="0" indent="0" algn="l" rtl="0">
              <a:lnSpc>
                <a:spcPct val="100000"/>
              </a:lnSpc>
              <a:spcBef>
                <a:spcPts val="1055"/>
              </a:spcBef>
              <a:spcAft>
                <a:spcPts val="0"/>
              </a:spcAft>
              <a:buClr>
                <a:srgbClr val="FF6600"/>
              </a:buClr>
              <a:buSzPts val="2775"/>
              <a:buNone/>
            </a:pPr>
            <a:r>
              <a:rPr lang="en-AU" b="1" dirty="0">
                <a:solidFill>
                  <a:srgbClr val="0070C0"/>
                </a:solidFill>
              </a:rPr>
              <a:t>ACTIVE</a:t>
            </a:r>
            <a:r>
              <a:rPr lang="en-AU" dirty="0"/>
              <a:t> </a:t>
            </a:r>
            <a:r>
              <a:rPr lang="en-AU" b="1" dirty="0">
                <a:solidFill>
                  <a:srgbClr val="0070C0"/>
                </a:solidFill>
              </a:rPr>
              <a:t>LANGUAGE</a:t>
            </a:r>
            <a:r>
              <a:rPr lang="en-AU" dirty="0"/>
              <a:t> </a:t>
            </a:r>
            <a:r>
              <a:rPr lang="en-AU" dirty="0">
                <a:solidFill>
                  <a:schemeClr val="dk1"/>
                </a:solidFill>
              </a:rPr>
              <a:t>vs passive language e.g. being fed/showered vs eating and showering with support; receiving/giving/allowing vs engaging support</a:t>
            </a:r>
            <a:endParaRPr dirty="0">
              <a:solidFill>
                <a:schemeClr val="dk1"/>
              </a:solidFill>
            </a:endParaRPr>
          </a:p>
          <a:p>
            <a:pPr marL="0" lvl="0" indent="0" algn="l" rtl="0">
              <a:lnSpc>
                <a:spcPct val="100000"/>
              </a:lnSpc>
              <a:spcBef>
                <a:spcPts val="1055"/>
              </a:spcBef>
              <a:spcAft>
                <a:spcPts val="0"/>
              </a:spcAft>
              <a:buClr>
                <a:srgbClr val="FF6600"/>
              </a:buClr>
              <a:buSzPts val="2775"/>
              <a:buNone/>
            </a:pPr>
            <a:r>
              <a:rPr lang="en-AU" sz="1951" b="1" dirty="0">
                <a:solidFill>
                  <a:srgbClr val="0070C0"/>
                </a:solidFill>
              </a:rPr>
              <a:t>HIGHLY/VERY ACCESSIBLE </a:t>
            </a:r>
            <a:r>
              <a:rPr lang="en-AU" sz="1951" dirty="0">
                <a:solidFill>
                  <a:schemeClr val="dk1"/>
                </a:solidFill>
              </a:rPr>
              <a:t>vs Fully Accessible </a:t>
            </a:r>
            <a:endParaRPr dirty="0"/>
          </a:p>
          <a:p>
            <a:pPr marL="0" lvl="0" indent="0" algn="l" rtl="0">
              <a:lnSpc>
                <a:spcPct val="100000"/>
              </a:lnSpc>
              <a:spcBef>
                <a:spcPts val="1055"/>
              </a:spcBef>
              <a:spcAft>
                <a:spcPts val="0"/>
              </a:spcAft>
              <a:buClr>
                <a:srgbClr val="FF6600"/>
              </a:buClr>
              <a:buSzPts val="2775"/>
              <a:buNone/>
            </a:pPr>
            <a:r>
              <a:rPr lang="en-AU" b="1" dirty="0">
                <a:solidFill>
                  <a:srgbClr val="0070C0"/>
                </a:solidFill>
              </a:rPr>
              <a:t>24/7 SUPPORT </a:t>
            </a:r>
            <a:r>
              <a:rPr lang="en-AU" dirty="0">
                <a:solidFill>
                  <a:schemeClr val="dk1"/>
                </a:solidFill>
              </a:rPr>
              <a:t>vs describing support need in more detail and support model separately</a:t>
            </a:r>
            <a:endParaRPr dirty="0">
              <a:solidFill>
                <a:schemeClr val="dk1"/>
              </a:solidFill>
            </a:endParaRPr>
          </a:p>
          <a:p>
            <a:pPr marL="0" lvl="0" indent="0" algn="l" rtl="0">
              <a:lnSpc>
                <a:spcPct val="100000"/>
              </a:lnSpc>
              <a:spcBef>
                <a:spcPts val="1055"/>
              </a:spcBef>
              <a:spcAft>
                <a:spcPts val="0"/>
              </a:spcAft>
              <a:buClr>
                <a:srgbClr val="FF6600"/>
              </a:buClr>
              <a:buSzPts val="2775"/>
              <a:buNone/>
            </a:pPr>
            <a:endParaRPr dirty="0">
              <a:solidFill>
                <a:schemeClr val="dk1"/>
              </a:solidFill>
            </a:endParaRPr>
          </a:p>
        </p:txBody>
      </p:sp>
      <p:sp>
        <p:nvSpPr>
          <p:cNvPr id="237" name="Google Shape;237;p34"/>
          <p:cNvSpPr txBox="1">
            <a:spLocks noGrp="1"/>
          </p:cNvSpPr>
          <p:nvPr>
            <p:ph type="sldNum" idx="4294967295"/>
          </p:nvPr>
        </p:nvSpPr>
        <p:spPr>
          <a:xfrm>
            <a:off x="0" y="4687888"/>
            <a:ext cx="1600200" cy="274637"/>
          </a:xfrm>
          <a:prstGeom prst="rect">
            <a:avLst/>
          </a:prstGeom>
          <a:noFill/>
          <a:ln>
            <a:noFill/>
          </a:ln>
        </p:spPr>
        <p:txBody>
          <a:bodyPr spcFirstLastPara="1" wrap="square" lIns="48200" tIns="24075" rIns="48200" bIns="24075" anchor="ctr" anchorCtr="0">
            <a:noAutofit/>
          </a:bodyPr>
          <a:lstStyle/>
          <a:p>
            <a:pPr marL="0" lvl="0" indent="0" algn="l" rtl="0">
              <a:lnSpc>
                <a:spcPct val="100000"/>
              </a:lnSpc>
              <a:spcBef>
                <a:spcPts val="0"/>
              </a:spcBef>
              <a:spcAft>
                <a:spcPts val="0"/>
              </a:spcAft>
              <a:buSzPts val="1200"/>
              <a:buNone/>
            </a:pPr>
            <a:fld id="{00000000-1234-1234-1234-123412341234}" type="slidenum">
              <a:rPr lang="en-AU" sz="632">
                <a:solidFill>
                  <a:srgbClr val="888888"/>
                </a:solidFill>
                <a:latin typeface="Helvetica Neue Light"/>
                <a:ea typeface="Helvetica Neue Light"/>
                <a:cs typeface="Helvetica Neue Light"/>
                <a:sym typeface="Helvetica Neue Light"/>
              </a:rPr>
              <a:t>9</a:t>
            </a:fld>
            <a:endParaRPr sz="632">
              <a:solidFill>
                <a:srgbClr val="888888"/>
              </a:solidFill>
              <a:latin typeface="Helvetica Neue Light"/>
              <a:ea typeface="Helvetica Neue Light"/>
              <a:cs typeface="Helvetica Neue Light"/>
              <a:sym typeface="Helvetica Neue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6">
                                            <p:txEl>
                                              <p:pRg st="0" end="0"/>
                                            </p:txEl>
                                          </p:spTgt>
                                        </p:tgtEl>
                                        <p:attrNameLst>
                                          <p:attrName>style.visibility</p:attrName>
                                        </p:attrNameLst>
                                      </p:cBhvr>
                                      <p:to>
                                        <p:strVal val="visible"/>
                                      </p:to>
                                    </p:set>
                                    <p:anim calcmode="lin" valueType="num">
                                      <p:cBhvr additive="base">
                                        <p:cTn id="7" dur="500" fill="hold"/>
                                        <p:tgtEl>
                                          <p:spTgt spid="23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6">
                                            <p:txEl>
                                              <p:pRg st="1" end="1"/>
                                            </p:txEl>
                                          </p:spTgt>
                                        </p:tgtEl>
                                        <p:attrNameLst>
                                          <p:attrName>style.visibility</p:attrName>
                                        </p:attrNameLst>
                                      </p:cBhvr>
                                      <p:to>
                                        <p:strVal val="visible"/>
                                      </p:to>
                                    </p:set>
                                    <p:anim calcmode="lin" valueType="num">
                                      <p:cBhvr additive="base">
                                        <p:cTn id="13" dur="500" fill="hold"/>
                                        <p:tgtEl>
                                          <p:spTgt spid="23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6">
                                            <p:txEl>
                                              <p:pRg st="2" end="2"/>
                                            </p:txEl>
                                          </p:spTgt>
                                        </p:tgtEl>
                                        <p:attrNameLst>
                                          <p:attrName>style.visibility</p:attrName>
                                        </p:attrNameLst>
                                      </p:cBhvr>
                                      <p:to>
                                        <p:strVal val="visible"/>
                                      </p:to>
                                    </p:set>
                                    <p:anim calcmode="lin" valueType="num">
                                      <p:cBhvr additive="base">
                                        <p:cTn id="19" dur="500" fill="hold"/>
                                        <p:tgtEl>
                                          <p:spTgt spid="23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36">
                                            <p:txEl>
                                              <p:pRg st="3" end="3"/>
                                            </p:txEl>
                                          </p:spTgt>
                                        </p:tgtEl>
                                        <p:attrNameLst>
                                          <p:attrName>style.visibility</p:attrName>
                                        </p:attrNameLst>
                                      </p:cBhvr>
                                      <p:to>
                                        <p:strVal val="visible"/>
                                      </p:to>
                                    </p:set>
                                    <p:anim calcmode="lin" valueType="num">
                                      <p:cBhvr additive="base">
                                        <p:cTn id="25" dur="500" fill="hold"/>
                                        <p:tgtEl>
                                          <p:spTgt spid="23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36">
                                            <p:txEl>
                                              <p:pRg st="4" end="4"/>
                                            </p:txEl>
                                          </p:spTgt>
                                        </p:tgtEl>
                                        <p:attrNameLst>
                                          <p:attrName>style.visibility</p:attrName>
                                        </p:attrNameLst>
                                      </p:cBhvr>
                                      <p:to>
                                        <p:strVal val="visible"/>
                                      </p:to>
                                    </p:set>
                                    <p:anim calcmode="lin" valueType="num">
                                      <p:cBhvr additive="base">
                                        <p:cTn id="31" dur="500" fill="hold"/>
                                        <p:tgtEl>
                                          <p:spTgt spid="23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3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36">
                                            <p:txEl>
                                              <p:pRg st="5" end="5"/>
                                            </p:txEl>
                                          </p:spTgt>
                                        </p:tgtEl>
                                        <p:attrNameLst>
                                          <p:attrName>style.visibility</p:attrName>
                                        </p:attrNameLst>
                                      </p:cBhvr>
                                      <p:to>
                                        <p:strVal val="visible"/>
                                      </p:to>
                                    </p:set>
                                    <p:anim calcmode="lin" valueType="num">
                                      <p:cBhvr additive="base">
                                        <p:cTn id="37" dur="500" fill="hold"/>
                                        <p:tgtEl>
                                          <p:spTgt spid="23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3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36">
                                            <p:txEl>
                                              <p:pRg st="6" end="6"/>
                                            </p:txEl>
                                          </p:spTgt>
                                        </p:tgtEl>
                                        <p:attrNameLst>
                                          <p:attrName>style.visibility</p:attrName>
                                        </p:attrNameLst>
                                      </p:cBhvr>
                                      <p:to>
                                        <p:strVal val="visible"/>
                                      </p:to>
                                    </p:set>
                                    <p:anim calcmode="lin" valueType="num">
                                      <p:cBhvr additive="base">
                                        <p:cTn id="43" dur="500" fill="hold"/>
                                        <p:tgtEl>
                                          <p:spTgt spid="23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3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ernPortfolio">
  <a:themeElements>
    <a:clrScheme name="ModernPortfolio">
      <a:dk1>
        <a:srgbClr val="000000"/>
      </a:dk1>
      <a:lt1>
        <a:srgbClr val="FFFFFF"/>
      </a:lt1>
      <a:dk2>
        <a:srgbClr val="5C5C5C"/>
      </a:dk2>
      <a:lt2>
        <a:srgbClr val="CBCBCB"/>
      </a:lt2>
      <a:accent1>
        <a:srgbClr val="557E8A"/>
      </a:accent1>
      <a:accent2>
        <a:srgbClr val="88885A"/>
      </a:accent2>
      <a:accent3>
        <a:srgbClr val="B29E85"/>
      </a:accent3>
      <a:accent4>
        <a:srgbClr val="BB7B52"/>
      </a:accent4>
      <a:accent5>
        <a:srgbClr val="CF7F66"/>
      </a:accent5>
      <a:accent6>
        <a:srgbClr val="62647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1165</Words>
  <Application>Microsoft Macintosh PowerPoint</Application>
  <PresentationFormat>On-screen Show (16:9)</PresentationFormat>
  <Paragraphs>158</Paragraphs>
  <Slides>22</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22</vt:i4>
      </vt:variant>
    </vt:vector>
  </HeadingPairs>
  <TitlesOfParts>
    <vt:vector size="32" baseType="lpstr">
      <vt:lpstr>Calibri</vt:lpstr>
      <vt:lpstr>Arial</vt:lpstr>
      <vt:lpstr>Helvetica Neue</vt:lpstr>
      <vt:lpstr>Proxima Nova</vt:lpstr>
      <vt:lpstr>Open Sans</vt:lpstr>
      <vt:lpstr>Montserrat</vt:lpstr>
      <vt:lpstr>Helvetica Neue Light</vt:lpstr>
      <vt:lpstr>Open Sans Light</vt:lpstr>
      <vt:lpstr>Simple Light</vt:lpstr>
      <vt:lpstr>ModernPortfolio</vt:lpstr>
      <vt:lpstr>Summer Foundation  SDA &amp; SIL:  Your home, Your Life, Your Choice DARU Advocacy Sector Conversations, October 2021 </vt:lpstr>
      <vt:lpstr>Welcome </vt:lpstr>
      <vt:lpstr>Today </vt:lpstr>
      <vt:lpstr>PowerPoint Presentation</vt:lpstr>
      <vt:lpstr>Housing Hub Team</vt:lpstr>
      <vt:lpstr>Housing and the NDIS  Support and the NDIS</vt:lpstr>
      <vt:lpstr>Changes to housing </vt:lpstr>
      <vt:lpstr>Housing PRE &amp; POST NDIS</vt:lpstr>
      <vt:lpstr>Cath’s experience of SDA and SIL</vt:lpstr>
      <vt:lpstr>PowerPoint Presentation</vt:lpstr>
      <vt:lpstr>Supported Independent Living (SIL)</vt:lpstr>
      <vt:lpstr>Housing &amp; Support</vt:lpstr>
      <vt:lpstr>  The question on our minds</vt:lpstr>
      <vt:lpstr>Housing &amp; Support: ‘Mainstream’ + Core Supports</vt:lpstr>
      <vt:lpstr>Housing &amp; Support: ‘Mainstream’ + SIL support</vt:lpstr>
      <vt:lpstr>Housing &amp; Support: Non-SDA Disability + SIL </vt:lpstr>
      <vt:lpstr>Housing &amp; Support: SDA + SIL </vt:lpstr>
      <vt:lpstr>Housing &amp; Support: SDA + SIL + Core Supports</vt:lpstr>
      <vt:lpstr>NDIA Home and Living Policy</vt:lpstr>
      <vt:lpstr>Belinda’s experience with SIL in SDA</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Summer Foundation  SDA &amp; SIL:  Your home, Your Life, Your Choice DARU Advocacy Sector Conversations, October 2021 </dc:title>
  <cp:lastModifiedBy>Cathy Bucolo</cp:lastModifiedBy>
  <cp:revision>8</cp:revision>
  <dcterms:modified xsi:type="dcterms:W3CDTF">2021-10-21T02:13:54Z</dcterms:modified>
</cp:coreProperties>
</file>