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1" r:id="rId7"/>
    <p:sldId id="260" r:id="rId8"/>
    <p:sldId id="273" r:id="rId9"/>
    <p:sldId id="270" r:id="rId10"/>
    <p:sldId id="263" r:id="rId11"/>
    <p:sldId id="264" r:id="rId12"/>
    <p:sldId id="262" r:id="rId13"/>
    <p:sldId id="272" r:id="rId14"/>
    <p:sldId id="265" r:id="rId15"/>
    <p:sldId id="266" r:id="rId16"/>
    <p:sldId id="269" r:id="rId17"/>
    <p:sldId id="26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0078"/>
    <p:restoredTop sz="94647"/>
  </p:normalViewPr>
  <p:slideViewPr>
    <p:cSldViewPr snapToGrid="0" snapToObjects="1">
      <p:cViewPr varScale="1">
        <p:scale>
          <a:sx n="29" d="100"/>
          <a:sy n="29" d="100"/>
        </p:scale>
        <p:origin x="216" y="20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A8485-67B0-4A4B-9E1A-59E765A96E61}" type="datetimeFigureOut">
              <a:rPr lang="en-US" smtClean="0"/>
              <a:t>2/14/19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B8774-EECC-D944-B4F6-40623C737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51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A8485-67B0-4A4B-9E1A-59E765A96E61}" type="datetimeFigureOut">
              <a:rPr lang="en-US" smtClean="0"/>
              <a:t>2/14/19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B8774-EECC-D944-B4F6-40623C737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662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A8485-67B0-4A4B-9E1A-59E765A96E61}" type="datetimeFigureOut">
              <a:rPr lang="en-US" smtClean="0"/>
              <a:t>2/14/19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B8774-EECC-D944-B4F6-40623C737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2255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A8485-67B0-4A4B-9E1A-59E765A96E6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B8774-EECC-D944-B4F6-40623C73739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08904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A8485-67B0-4A4B-9E1A-59E765A96E6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72465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A8485-67B0-4A4B-9E1A-59E765A96E6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B8774-EECC-D944-B4F6-40623C73739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55181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A8485-67B0-4A4B-9E1A-59E765A96E6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B8774-EECC-D944-B4F6-40623C73739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76542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A8485-67B0-4A4B-9E1A-59E765A96E6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B8774-EECC-D944-B4F6-40623C73739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27884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A8485-67B0-4A4B-9E1A-59E765A96E6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B8774-EECC-D944-B4F6-40623C73739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11748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A8485-67B0-4A4B-9E1A-59E765A96E6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B8774-EECC-D944-B4F6-40623C73739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88825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A8485-67B0-4A4B-9E1A-59E765A96E6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B8774-EECC-D944-B4F6-40623C73739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8356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A8485-67B0-4A4B-9E1A-59E765A96E61}" type="datetimeFigureOut">
              <a:rPr lang="en-US" smtClean="0"/>
              <a:t>2/14/19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4969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A8485-67B0-4A4B-9E1A-59E765A96E6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B8774-EECC-D944-B4F6-40623C73739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04323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A8485-67B0-4A4B-9E1A-59E765A96E6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B8774-EECC-D944-B4F6-40623C73739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50860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A8485-67B0-4A4B-9E1A-59E765A96E6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B8774-EECC-D944-B4F6-40623C73739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3097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A8485-67B0-4A4B-9E1A-59E765A96E61}" type="datetimeFigureOut">
              <a:rPr lang="en-US" smtClean="0"/>
              <a:t>2/14/19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B8774-EECC-D944-B4F6-40623C737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61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A8485-67B0-4A4B-9E1A-59E765A96E61}" type="datetimeFigureOut">
              <a:rPr lang="en-US" smtClean="0"/>
              <a:t>2/14/19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B8774-EECC-D944-B4F6-40623C737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143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A8485-67B0-4A4B-9E1A-59E765A96E61}" type="datetimeFigureOut">
              <a:rPr lang="en-US" smtClean="0"/>
              <a:t>2/14/19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B8774-EECC-D944-B4F6-40623C737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256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A8485-67B0-4A4B-9E1A-59E765A96E61}" type="datetimeFigureOut">
              <a:rPr lang="en-US" smtClean="0"/>
              <a:t>2/14/19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B8774-EECC-D944-B4F6-40623C737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662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A8485-67B0-4A4B-9E1A-59E765A96E61}" type="datetimeFigureOut">
              <a:rPr lang="en-US" smtClean="0"/>
              <a:t>2/14/19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B8774-EECC-D944-B4F6-40623C737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67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A8485-67B0-4A4B-9E1A-59E765A96E61}" type="datetimeFigureOut">
              <a:rPr lang="en-US" smtClean="0"/>
              <a:t>2/14/19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B8774-EECC-D944-B4F6-40623C737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3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A8485-67B0-4A4B-9E1A-59E765A96E61}" type="datetimeFigureOut">
              <a:rPr lang="en-US" smtClean="0"/>
              <a:t>2/14/19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B8774-EECC-D944-B4F6-40623C737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846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2A8485-67B0-4A4B-9E1A-59E765A96E61}" type="datetimeFigureOut">
              <a:rPr lang="en-US" smtClean="0"/>
              <a:t>2/14/19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B8774-EECC-D944-B4F6-40623C737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520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2A8485-67B0-4A4B-9E1A-59E765A96E6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B8774-EECC-D944-B4F6-40623C73739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4485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8227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32743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90165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67654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22661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89333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92521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3906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5975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98600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34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7394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92784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FC7295-8C99-6C4E-A8CC-5A8D2F1343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850" y="431800"/>
            <a:ext cx="10528300" cy="59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8606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2742" y="-619955"/>
            <a:ext cx="5273171" cy="902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4760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20611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0</Words>
  <Application>Microsoft Macintosh PowerPoint</Application>
  <PresentationFormat>Widescreen</PresentationFormat>
  <Paragraphs>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1: Cover – culture is inclusion (Cover) Slide 2: Mungo mans footprints  - (p 3) Slide 3: Our model of Narrative - showing interplay of statistical data, testimony and yarning (p 29) Slide 4: Our model of community-directed co-production (p 33) Slide 5: Intersection chart (p 113) Slide 6: Life trajectory table (p 40-41) Slide 7: DATA [I will pick some illustrative stats] Slide 9: Apprehended discrimination (p 104-105) Slide 10: Spectre of child removal image (p 171) Slide 11: Social walls image (p 166-167) Slide 12: "We go hunting together” quote (p 184) Slide 13:  FP Research Agenda (p 204) Slide 14:  Mungo mans footprints – reprised (p 3)  </dc:title>
  <dc:creator>Tracy James</dc:creator>
  <cp:lastModifiedBy>Scott Avery</cp:lastModifiedBy>
  <cp:revision>13</cp:revision>
  <dcterms:created xsi:type="dcterms:W3CDTF">2018-07-24T00:35:32Z</dcterms:created>
  <dcterms:modified xsi:type="dcterms:W3CDTF">2019-02-13T22:19:43Z</dcterms:modified>
</cp:coreProperties>
</file>