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42" d="100"/>
          <a:sy n="42" d="100"/>
        </p:scale>
        <p:origin x="62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595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61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04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99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57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264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011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33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014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85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62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3E7C-E41A-42A9-B4FD-6EC3DEC1AF18}" type="datetimeFigureOut">
              <a:rPr lang="en-AU" smtClean="0"/>
              <a:t>13/11/2017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F59C-B267-4013-A1D8-4F37052952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97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363"/>
            <a:ext cx="9144000" cy="2211515"/>
          </a:xfrm>
        </p:spPr>
        <p:txBody>
          <a:bodyPr>
            <a:normAutofit/>
          </a:bodyPr>
          <a:lstStyle/>
          <a:p>
            <a:r>
              <a:rPr lang="en-AU" sz="6600" b="1" dirty="0" smtClean="0"/>
              <a:t>Disability Advocacy </a:t>
            </a:r>
            <a:br>
              <a:rPr lang="en-AU" sz="6600" b="1" dirty="0" smtClean="0"/>
            </a:br>
            <a:r>
              <a:rPr lang="en-AU" sz="6600" b="1" dirty="0" smtClean="0"/>
              <a:t>Resource Unit</a:t>
            </a:r>
            <a:endParaRPr lang="en-AU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84878"/>
            <a:ext cx="9144000" cy="1174046"/>
          </a:xfrm>
        </p:spPr>
        <p:txBody>
          <a:bodyPr/>
          <a:lstStyle/>
          <a:p>
            <a:r>
              <a:rPr lang="en-AU" sz="3200" dirty="0" smtClean="0"/>
              <a:t>Strategic Planning Workshop</a:t>
            </a:r>
          </a:p>
          <a:p>
            <a:r>
              <a:rPr lang="en-AU" sz="3200" dirty="0" smtClean="0"/>
              <a:t>2018-2021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42" y="548572"/>
            <a:ext cx="234716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2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792" y="1554615"/>
            <a:ext cx="10515600" cy="1343216"/>
          </a:xfrm>
        </p:spPr>
        <p:txBody>
          <a:bodyPr>
            <a:normAutofit fontScale="90000"/>
          </a:bodyPr>
          <a:lstStyle/>
          <a:p>
            <a:pPr algn="r"/>
            <a:r>
              <a:rPr lang="en-AU" sz="6000" dirty="0" smtClean="0"/>
              <a:t>Disability Advocacy Resource Unit</a:t>
            </a:r>
            <a:br>
              <a:rPr lang="en-AU" sz="6000" dirty="0" smtClean="0"/>
            </a:br>
            <a:r>
              <a:rPr lang="en-AU" sz="6000" b="1" dirty="0" smtClean="0"/>
              <a:t>Our </a:t>
            </a:r>
            <a:r>
              <a:rPr lang="en-AU" sz="6000" b="1" dirty="0" smtClean="0"/>
              <a:t>Vision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7247"/>
            <a:ext cx="10515600" cy="30497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000" dirty="0" smtClean="0"/>
              <a:t>A Society where people with disability are fully included, their inherent dignity and worth is recognised and where their human rights are respected and upheld</a:t>
            </a:r>
            <a:endParaRPr lang="en-A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90" y="0"/>
            <a:ext cx="234716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4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1589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en-AU" sz="5400" dirty="0" smtClean="0"/>
              <a:t>Disability Advocacy Resource Unit</a:t>
            </a:r>
            <a:br>
              <a:rPr lang="en-AU" sz="5400" dirty="0" smtClean="0"/>
            </a:br>
            <a:r>
              <a:rPr lang="en-AU" sz="5400" b="1" dirty="0" smtClean="0"/>
              <a:t>Our Mission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83279"/>
            <a:ext cx="10515600" cy="2793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400" dirty="0" smtClean="0"/>
              <a:t>To resource the work of disability advocacy in Victoria through targeted and responsive information provision, training and network support</a:t>
            </a:r>
            <a:endParaRPr lang="en-AU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82" y="236974"/>
            <a:ext cx="234716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2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AU" sz="4800" dirty="0" smtClean="0"/>
              <a:t>Disability Advocacy Resource Unit</a:t>
            </a:r>
            <a:br>
              <a:rPr lang="en-AU" sz="4800" dirty="0" smtClean="0"/>
            </a:br>
            <a:r>
              <a:rPr lang="en-AU" sz="4800" b="1" dirty="0" smtClean="0"/>
              <a:t>Recap of 2015-2018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5376"/>
            <a:ext cx="11049000" cy="51572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 smtClean="0"/>
              <a:t>1- Disability Advocacy</a:t>
            </a:r>
          </a:p>
          <a:p>
            <a:r>
              <a:rPr lang="en-AU" dirty="0"/>
              <a:t>	S</a:t>
            </a:r>
            <a:r>
              <a:rPr lang="en-AU" dirty="0" smtClean="0"/>
              <a:t>upporting disability advocates to prepare for NDIS Implementation 	(i.e. </a:t>
            </a:r>
            <a:r>
              <a:rPr lang="en-AU" dirty="0" smtClean="0"/>
              <a:t>	training</a:t>
            </a:r>
            <a:r>
              <a:rPr lang="en-AU" dirty="0" smtClean="0"/>
              <a:t>, conferences, workshops and consultations</a:t>
            </a:r>
          </a:p>
          <a:p>
            <a:r>
              <a:rPr lang="en-AU" dirty="0"/>
              <a:t>	S</a:t>
            </a:r>
            <a:r>
              <a:rPr lang="en-AU" dirty="0" smtClean="0"/>
              <a:t>upporting collaboration between disability advocates for systemic 	change (i.e. hosting roundtables for VCOSS submissions, Disability 	Advocacy by the Numbers reports, circulating inquiries and reviews)</a:t>
            </a:r>
          </a:p>
          <a:p>
            <a:pPr marL="0" indent="0">
              <a:buNone/>
            </a:pPr>
            <a:r>
              <a:rPr lang="en-AU" b="1" dirty="0" smtClean="0"/>
              <a:t>2- Capacity Building</a:t>
            </a:r>
          </a:p>
          <a:p>
            <a:r>
              <a:rPr lang="en-AU" dirty="0"/>
              <a:t>	D</a:t>
            </a:r>
            <a:r>
              <a:rPr lang="en-AU" dirty="0" smtClean="0"/>
              <a:t>elivery of training  (i.e. Online advocacy training, training sessions on 	NDIS, Indigenous people with disabilities, responding to the media 	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r>
              <a:rPr lang="en-AU" dirty="0"/>
              <a:t> </a:t>
            </a:r>
            <a:r>
              <a:rPr lang="en-AU" dirty="0" smtClean="0"/>
              <a:t>	Developing materials to assist advocates with their work (i.e. What is 	Disability Advocacy brochure, NDIS Appeals and Review flowchart, </a:t>
            </a:r>
            <a:r>
              <a:rPr lang="en-AU" dirty="0" smtClean="0"/>
              <a:t>Using 	Discrimination </a:t>
            </a:r>
            <a:r>
              <a:rPr lang="en-AU" dirty="0" smtClean="0"/>
              <a:t>law book)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46" y="0"/>
            <a:ext cx="234716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4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5848" cy="1609979"/>
          </a:xfrm>
        </p:spPr>
        <p:txBody>
          <a:bodyPr/>
          <a:lstStyle/>
          <a:p>
            <a:pPr algn="r"/>
            <a:r>
              <a:rPr lang="en-AU" dirty="0" smtClean="0"/>
              <a:t>Disability Advocacy Resource Unit</a:t>
            </a:r>
            <a:br>
              <a:rPr lang="en-AU" dirty="0" smtClean="0"/>
            </a:br>
            <a:r>
              <a:rPr lang="en-AU" b="1" dirty="0" smtClean="0"/>
              <a:t>Recap of 2015-2018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75848" cy="5288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/>
              <a:t>3- Information Gateway</a:t>
            </a:r>
          </a:p>
          <a:p>
            <a:r>
              <a:rPr lang="en-AU" dirty="0"/>
              <a:t>	</a:t>
            </a:r>
            <a:r>
              <a:rPr lang="en-AU" dirty="0" smtClean="0"/>
              <a:t>Maintaining a web based information source, telephone services 	and communication channels (website, social media, phone 	services)</a:t>
            </a:r>
          </a:p>
          <a:p>
            <a:r>
              <a:rPr lang="en-AU" dirty="0"/>
              <a:t>	</a:t>
            </a:r>
            <a:r>
              <a:rPr lang="en-AU" dirty="0" smtClean="0"/>
              <a:t>Developing online resources </a:t>
            </a:r>
          </a:p>
          <a:p>
            <a:pPr marL="0" indent="0">
              <a:buNone/>
            </a:pPr>
            <a:r>
              <a:rPr lang="en-AU" b="1" dirty="0" smtClean="0"/>
              <a:t>4- Networks and Linkages</a:t>
            </a:r>
          </a:p>
          <a:p>
            <a:r>
              <a:rPr lang="en-AU" dirty="0"/>
              <a:t>	</a:t>
            </a:r>
            <a:r>
              <a:rPr lang="en-AU" dirty="0" smtClean="0"/>
              <a:t>Supporting networks (such as VicRAN, VicDAN and the Peer 	Support Network) </a:t>
            </a:r>
          </a:p>
          <a:p>
            <a:r>
              <a:rPr lang="en-AU" dirty="0"/>
              <a:t>	</a:t>
            </a:r>
            <a:r>
              <a:rPr lang="en-AU" dirty="0" smtClean="0"/>
              <a:t>Convene Forums and conferences ( ASC forums and SDAC 	conferences) 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98" y="203541"/>
            <a:ext cx="234716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5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9544" cy="1609979"/>
          </a:xfrm>
        </p:spPr>
        <p:txBody>
          <a:bodyPr/>
          <a:lstStyle/>
          <a:p>
            <a:pPr algn="r"/>
            <a:r>
              <a:rPr lang="en-AU" dirty="0" smtClean="0"/>
              <a:t>Disability Advocacy Resource Unit</a:t>
            </a:r>
            <a:br>
              <a:rPr lang="en-AU" dirty="0" smtClean="0"/>
            </a:br>
            <a:r>
              <a:rPr lang="en-AU" b="1" dirty="0" smtClean="0"/>
              <a:t>Strategic Plan 2018-2021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1975104"/>
            <a:ext cx="11649456" cy="5193792"/>
          </a:xfrm>
        </p:spPr>
        <p:txBody>
          <a:bodyPr>
            <a:normAutofit/>
          </a:bodyPr>
          <a:lstStyle/>
          <a:p>
            <a:r>
              <a:rPr lang="en-AU" dirty="0" smtClean="0"/>
              <a:t>Strengths: What does DARU do well? what do you want to see DARU continue</a:t>
            </a:r>
          </a:p>
          <a:p>
            <a:r>
              <a:rPr lang="en-AU" dirty="0" smtClean="0"/>
              <a:t>Weaknesses: What does DARU not do enough of? What doesn’t DARU do well?</a:t>
            </a:r>
          </a:p>
          <a:p>
            <a:r>
              <a:rPr lang="en-AU" dirty="0" smtClean="0"/>
              <a:t>Opportunities: What opportunities for resourcing the work of advocacy do you see DARU could have a role in?</a:t>
            </a:r>
          </a:p>
          <a:p>
            <a:r>
              <a:rPr lang="en-AU" dirty="0" smtClean="0"/>
              <a:t>Threats: What are some of the risks that DARU needs to watch out for in 2018-2021</a:t>
            </a:r>
          </a:p>
          <a:p>
            <a:r>
              <a:rPr lang="en-AU" dirty="0" smtClean="0"/>
              <a:t>Trends: What is going on in the sector that DARU should be aware of and plan for?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62" y="136073"/>
            <a:ext cx="2347163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9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166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Disability Advocacy  Resource Unit</vt:lpstr>
      <vt:lpstr>Disability Advocacy Resource Unit Our Vision</vt:lpstr>
      <vt:lpstr>Disability Advocacy Resource Unit Our Mission</vt:lpstr>
      <vt:lpstr>Disability Advocacy Resource Unit Recap of 2015-2018</vt:lpstr>
      <vt:lpstr>Disability Advocacy Resource Unit Recap of 2015-2018</vt:lpstr>
      <vt:lpstr>Disability Advocacy Resource Unit Strategic Plan 2018-2021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DARU</dc:title>
  <dc:creator>Melissa Coe</dc:creator>
  <cp:lastModifiedBy>Melissa Coe</cp:lastModifiedBy>
  <cp:revision>3</cp:revision>
  <dcterms:created xsi:type="dcterms:W3CDTF">2017-11-08T04:31:28Z</dcterms:created>
  <dcterms:modified xsi:type="dcterms:W3CDTF">2017-11-12T22:12:03Z</dcterms:modified>
</cp:coreProperties>
</file>