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69" r:id="rId2"/>
    <p:sldId id="859" r:id="rId3"/>
    <p:sldId id="860" r:id="rId4"/>
    <p:sldId id="861" r:id="rId5"/>
  </p:sldIdLst>
  <p:sldSz cx="9144000" cy="6858000" type="screen4x3"/>
  <p:notesSz cx="6858000" cy="9144000"/>
  <p:defaultTextStyle>
    <a:defPPr>
      <a:defRPr lang="en-US"/>
    </a:defPPr>
    <a:lvl1pPr marL="0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813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626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438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251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064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0876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2689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4502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16C"/>
    <a:srgbClr val="464648"/>
    <a:srgbClr val="5A5A5A"/>
    <a:srgbClr val="3C3C3B"/>
    <a:srgbClr val="C0D342"/>
    <a:srgbClr val="808080"/>
    <a:srgbClr val="000000"/>
    <a:srgbClr val="AF1785"/>
    <a:srgbClr val="00757E"/>
    <a:srgbClr val="2F3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80518" autoAdjust="0"/>
  </p:normalViewPr>
  <p:slideViewPr>
    <p:cSldViewPr snapToGrid="0" snapToObjects="1" showGuides="1">
      <p:cViewPr>
        <p:scale>
          <a:sx n="94" d="100"/>
          <a:sy n="94" d="100"/>
        </p:scale>
        <p:origin x="-1312" y="-368"/>
      </p:cViewPr>
      <p:guideLst>
        <p:guide orient="horz" pos="43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07128-DDAF-174D-AC9A-DC86CD5042AC}" type="datetimeFigureOut">
              <a:rPr lang="en-US" smtClean="0">
                <a:latin typeface="Source Sans Pro"/>
              </a:rPr>
              <a:t>20/02/17</a:t>
            </a:fld>
            <a:endParaRPr lang="en-US" dirty="0">
              <a:latin typeface="Source Sans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46550-E5E4-D34A-93E8-596215AA6414}" type="slidenum">
              <a:rPr lang="en-US" smtClean="0">
                <a:latin typeface="Source Sans Pro"/>
              </a:rPr>
              <a:t>‹#›</a:t>
            </a:fld>
            <a:endParaRPr lang="en-US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3650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/>
              </a:defRPr>
            </a:lvl1pPr>
          </a:lstStyle>
          <a:p>
            <a:fld id="{B6B8F910-0FFC-2042-8417-D511A8591713}" type="datetimeFigureOut">
              <a:rPr lang="en-US" smtClean="0"/>
              <a:pPr/>
              <a:t>20/02/17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/>
              </a:defRPr>
            </a:lvl1pPr>
          </a:lstStyle>
          <a:p>
            <a:fld id="{D2304753-555F-844E-94E6-C0459ACEDB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6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1pPr>
    <a:lvl2pPr marL="511813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2pPr>
    <a:lvl3pPr marL="1023626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3pPr>
    <a:lvl4pPr marL="1535438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4pPr>
    <a:lvl5pPr marL="2047251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5pPr>
    <a:lvl6pPr marL="2559064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876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689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502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985000"/>
          </a:xfrm>
        </p:spPr>
        <p:txBody>
          <a:bodyPr>
            <a:normAutofit/>
          </a:bodyPr>
          <a:lstStyle>
            <a:lvl1pPr>
              <a:defRPr sz="17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4572597" y="1686404"/>
            <a:ext cx="4571630" cy="34932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Oval 31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7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80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759377" y="1876778"/>
            <a:ext cx="685710" cy="9144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11"/>
          </p:nvPr>
        </p:nvSpPr>
        <p:spPr>
          <a:xfrm>
            <a:off x="3233412" y="1876778"/>
            <a:ext cx="685710" cy="9144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12"/>
          </p:nvPr>
        </p:nvSpPr>
        <p:spPr>
          <a:xfrm>
            <a:off x="5624899" y="1876778"/>
            <a:ext cx="685710" cy="9144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9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5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6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0" y="-1"/>
            <a:ext cx="9144000" cy="3376691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8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0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2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4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5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6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7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8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9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0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1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2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3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4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5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6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7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8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9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5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6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7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016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6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7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80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723900"/>
            <a:ext cx="9144000" cy="44577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778002"/>
            <a:ext cx="3830612" cy="2822223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</a:lstStyle>
          <a:p>
            <a:endParaRPr lang="en-US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9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5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6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1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686404"/>
            <a:ext cx="4571630" cy="34932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Oval 31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7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7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02362" tIns="51181" rIns="102362" bIns="511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102362" tIns="51181" rIns="102362" bIns="511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0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49" r:id="rId3"/>
    <p:sldLayoutId id="2147483664" r:id="rId4"/>
    <p:sldLayoutId id="2147483666" r:id="rId5"/>
    <p:sldLayoutId id="2147483650" r:id="rId6"/>
    <p:sldLayoutId id="2147483661" r:id="rId7"/>
    <p:sldLayoutId id="2147483680" r:id="rId8"/>
    <p:sldLayoutId id="2147483716" r:id="rId9"/>
    <p:sldLayoutId id="2147483717" r:id="rId10"/>
    <p:sldLayoutId id="2147483719" r:id="rId11"/>
    <p:sldLayoutId id="2147483729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511813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Source Sans Pro"/>
          <a:ea typeface="+mj-ea"/>
          <a:cs typeface="Source Sans Pro"/>
        </a:defRPr>
      </a:lvl1pPr>
    </p:titleStyle>
    <p:bodyStyle>
      <a:lvl1pPr marL="0" indent="0" algn="l" defTabSz="511813" rtl="0" eaLnBrk="1" latinLnBrk="0" hangingPunct="1">
        <a:spcBef>
          <a:spcPct val="20000"/>
        </a:spcBef>
        <a:buFont typeface="Arial"/>
        <a:buNone/>
        <a:defRPr sz="17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511813" indent="0" algn="l" defTabSz="511813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023626" indent="0" algn="l" defTabSz="511813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535438" indent="0" algn="l" defTabSz="511813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47251" indent="0" algn="l" defTabSz="511813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814971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6784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596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0409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3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626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438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251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064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876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689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502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85994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0148" y="709791"/>
            <a:ext cx="7184018" cy="5732626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Catherine McAlpine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6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3600" b="1" dirty="0">
                <a:solidFill>
                  <a:srgbClr val="464648"/>
                </a:solidFill>
                <a:latin typeface="Source Sans Pro"/>
                <a:cs typeface="Source Sans Pro"/>
              </a:rPr>
              <a:t>Senior Project </a:t>
            </a:r>
            <a:r>
              <a:rPr lang="en-US" sz="36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Manager</a:t>
            </a:r>
          </a:p>
          <a:p>
            <a:endParaRPr lang="en-US" sz="36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3600" b="1" dirty="0">
                <a:solidFill>
                  <a:srgbClr val="464648"/>
                </a:solidFill>
                <a:latin typeface="Source Sans Pro"/>
                <a:cs typeface="Source Sans Pro"/>
              </a:rPr>
              <a:t>NDIS Information Loop </a:t>
            </a:r>
            <a:r>
              <a:rPr lang="en-US" sz="36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project</a:t>
            </a:r>
          </a:p>
          <a:p>
            <a:endParaRPr lang="en-US" sz="36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3600" b="1" dirty="0">
                <a:solidFill>
                  <a:srgbClr val="464648"/>
                </a:solidFill>
                <a:latin typeface="Source Sans Pro"/>
                <a:cs typeface="Source Sans Pro"/>
              </a:rPr>
              <a:t>Australian Federation of Disability Organisations (AFDO)</a:t>
            </a:r>
            <a:endParaRPr lang="en-US" sz="36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246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85994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pic>
        <p:nvPicPr>
          <p:cNvPr id="8" name="Picture 7" descr="Information symbol under a magnifying gla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01" y="1979210"/>
            <a:ext cx="4145789" cy="39421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0148" y="709791"/>
            <a:ext cx="7184018" cy="1300643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First Plan ‘tip sheet’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8732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85994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pic>
        <p:nvPicPr>
          <p:cNvPr id="8" name="Picture 7" descr="A person holding out a lifesav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363" y="2208879"/>
            <a:ext cx="5177517" cy="32704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0148" y="709791"/>
            <a:ext cx="7184018" cy="1854641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Supports Coordination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411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85994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pic>
        <p:nvPicPr>
          <p:cNvPr id="8" name="Picture 7" descr="A person connected to surrounding peop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327" y="1936280"/>
            <a:ext cx="4060322" cy="40603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0148" y="709791"/>
            <a:ext cx="7184018" cy="1854641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Local Area Coordinators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2721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3C3C3B"/>
      </a:dk1>
      <a:lt1>
        <a:sysClr val="window" lastClr="FFFFFF"/>
      </a:lt1>
      <a:dk2>
        <a:srgbClr val="9D0072"/>
      </a:dk2>
      <a:lt2>
        <a:srgbClr val="FFFFFF"/>
      </a:lt2>
      <a:accent1>
        <a:srgbClr val="AF1785"/>
      </a:accent1>
      <a:accent2>
        <a:srgbClr val="C0D342"/>
      </a:accent2>
      <a:accent3>
        <a:srgbClr val="0C636D"/>
      </a:accent3>
      <a:accent4>
        <a:srgbClr val="CCCCCC"/>
      </a:accent4>
      <a:accent5>
        <a:srgbClr val="C0D342"/>
      </a:accent5>
      <a:accent6>
        <a:srgbClr val="7C8185"/>
      </a:accent6>
      <a:hlink>
        <a:srgbClr val="AF1785"/>
      </a:hlink>
      <a:folHlink>
        <a:srgbClr val="AF178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AAA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11531</TotalTime>
  <Words>28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AFDO</dc:creator>
  <cp:lastModifiedBy>Jean Cotchin</cp:lastModifiedBy>
  <cp:revision>1083</cp:revision>
  <cp:lastPrinted>2016-02-10T07:49:01Z</cp:lastPrinted>
  <dcterms:created xsi:type="dcterms:W3CDTF">2015-02-19T08:45:44Z</dcterms:created>
  <dcterms:modified xsi:type="dcterms:W3CDTF">2017-02-20T08:26:42Z</dcterms:modified>
</cp:coreProperties>
</file>